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681" r:id="rId5"/>
  </p:sldMasterIdLst>
  <p:notesMasterIdLst>
    <p:notesMasterId r:id="rId42"/>
  </p:notesMasterIdLst>
  <p:sldIdLst>
    <p:sldId id="2145707503" r:id="rId6"/>
    <p:sldId id="2145707505" r:id="rId7"/>
    <p:sldId id="2145707506" r:id="rId8"/>
    <p:sldId id="2145707507" r:id="rId9"/>
    <p:sldId id="2145707508" r:id="rId10"/>
    <p:sldId id="2145707509" r:id="rId11"/>
    <p:sldId id="2145707510" r:id="rId12"/>
    <p:sldId id="2145707511" r:id="rId13"/>
    <p:sldId id="2145707512" r:id="rId14"/>
    <p:sldId id="2145707513" r:id="rId15"/>
    <p:sldId id="2145707232" r:id="rId16"/>
    <p:sldId id="2145707515" r:id="rId17"/>
    <p:sldId id="2145707516" r:id="rId18"/>
    <p:sldId id="2145707517" r:id="rId19"/>
    <p:sldId id="2145707518" r:id="rId20"/>
    <p:sldId id="2145707519" r:id="rId21"/>
    <p:sldId id="2145707520" r:id="rId22"/>
    <p:sldId id="2145707521" r:id="rId23"/>
    <p:sldId id="2145707456" r:id="rId24"/>
    <p:sldId id="2145707523" r:id="rId25"/>
    <p:sldId id="2145707285" r:id="rId26"/>
    <p:sldId id="2145707458" r:id="rId27"/>
    <p:sldId id="2145707526" r:id="rId28"/>
    <p:sldId id="2145707527" r:id="rId29"/>
    <p:sldId id="2145707528" r:id="rId30"/>
    <p:sldId id="2145707529" r:id="rId31"/>
    <p:sldId id="2145707530" r:id="rId32"/>
    <p:sldId id="2145707531" r:id="rId33"/>
    <p:sldId id="2145707532" r:id="rId34"/>
    <p:sldId id="2145707533" r:id="rId35"/>
    <p:sldId id="2145707534" r:id="rId36"/>
    <p:sldId id="2145707535" r:id="rId37"/>
    <p:sldId id="2145707536" r:id="rId38"/>
    <p:sldId id="2145707537" r:id="rId39"/>
    <p:sldId id="2145707460" r:id="rId40"/>
    <p:sldId id="2145707539" r:id="rId41"/>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pos="2140" userDrawn="1">
          <p15:clr>
            <a:srgbClr val="A4A3A4"/>
          </p15:clr>
        </p15:guide>
        <p15:guide id="3" orient="horz" pos="312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3D70C-785C-7234-ADCB-009BAE6E65DF}" name="Clark-Maxwell, Caroline" initials="CMC" userId="S::cclark-maxwell@ifrs.org::66701593-833f-45da-b85a-888e0c21aac3" providerId="AD"/>
  <p188:author id="{A401490E-1A76-E55D-66FA-40CEAF4F163F}" name="Abeywardana, Ravi" initials="AR" userId="S::rabeywardana@ifrs.org::0013dd51-3914-4373-90a2-d34c3fd3fa2b" providerId="AD"/>
  <p188:author id="{88B17240-7EB6-5318-F5F3-B102334CB1E5}" name="Andrew Smith" initials="AS" userId="S::andrew.smith@ifrs.org::4f7a0248-d0db-47a1-8702-e04908eae777" providerId="AD"/>
  <p188:author id="{3C35D948-5AF4-20E1-34D4-97703FCC38AA}" name="Jadeja, Sundip" initials="SJ" userId="S::sjadeja@ifrs.org::d95dfe98-852d-4ae0-8a8c-86a7c02c23b0" providerId="AD"/>
  <p188:author id="{FA9D4959-5B9A-D58B-85B4-D7F09144A89F}" name="Kazuyo Toyoda" initials="KT" userId="S::kazuyo.toyoda@ifrs.org::023911f7-b58c-49db-bbc5-4b84c1d73c27" providerId="AD"/>
  <p188:author id="{C1850567-08E0-5207-B0AD-D7D1C8C4D2B5}" name="Lloyd, Sue" initials="LS" userId="S::slloyd@ifrs.org::711c6b75-815c-4091-8c4a-9f535cd5b684" providerId="AD"/>
  <p188:author id="{8F4BF573-22BB-BE3A-5AE4-82EDB19AF53B}" name="Ravelli, Roberta" initials="RR" userId="S::rravelli@ifrs.org::f28d013d-b5ca-4ce6-90bf-f72e3f492853" providerId="AD"/>
  <p188:author id="{CB1D1DA7-033D-4725-DEBB-B333D4F7F663}" name="Iijima, Megumi" initials="IM" userId="S::miijima@ifrs.org::c2326486-e8ed-4e42-8875-d9e24a6c7102" providerId="AD"/>
  <p188:author id="{098E22AF-5F06-AD23-888E-A79C77A7FD4C}" name="Juliet Markham" initials="JM" userId="S::juliet.markham@ifrs.org::d464efd6-ccc3-4612-b733-16434e6f6ed1" providerId="AD"/>
  <p188:author id="{64D671E6-B4ED-8BC8-57D4-CC91674C8E30}" name="Wilson, Stephanie" initials="WS" userId="S::swilson@ifrs.org::7840bf83-c89c-4b09-bc16-0d6454409b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B5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5630F-D5DB-5E02-4B57-540A56929036}" v="6" dt="2024-10-29T03:29:37.075"/>
    <p1510:client id="{C61E09E7-7AF2-4E6B-9F6E-C7A20769479D}" v="1" dt="2024-10-29T02:02:11.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pos="2140"/>
        <p:guide orient="horz" pos="312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ijima, Megumi" userId="c2326486-e8ed-4e42-8875-d9e24a6c7102" providerId="ADAL" clId="{BFBEDED6-25DD-44F9-870A-55A5F2F2A641}"/>
    <pc:docChg chg="modSld">
      <pc:chgData name="Iijima, Megumi" userId="c2326486-e8ed-4e42-8875-d9e24a6c7102" providerId="ADAL" clId="{BFBEDED6-25DD-44F9-870A-55A5F2F2A641}" dt="2024-10-24T08:30:40.417" v="193"/>
      <pc:docMkLst>
        <pc:docMk/>
      </pc:docMkLst>
      <pc:sldChg chg="modNotes">
        <pc:chgData name="Iijima, Megumi" userId="c2326486-e8ed-4e42-8875-d9e24a6c7102" providerId="ADAL" clId="{BFBEDED6-25DD-44F9-870A-55A5F2F2A641}" dt="2024-10-24T08:20:47.174" v="56" actId="20577"/>
        <pc:sldMkLst>
          <pc:docMk/>
          <pc:sldMk cId="1014276736" sldId="2145707285"/>
        </pc:sldMkLst>
      </pc:sldChg>
      <pc:sldChg chg="modNotes">
        <pc:chgData name="Iijima, Megumi" userId="c2326486-e8ed-4e42-8875-d9e24a6c7102" providerId="ADAL" clId="{BFBEDED6-25DD-44F9-870A-55A5F2F2A641}" dt="2024-10-24T08:19:15.231" v="52"/>
        <pc:sldMkLst>
          <pc:docMk/>
          <pc:sldMk cId="4229557613" sldId="2145707456"/>
        </pc:sldMkLst>
      </pc:sldChg>
      <pc:sldChg chg="modNotes">
        <pc:chgData name="Iijima, Megumi" userId="c2326486-e8ed-4e42-8875-d9e24a6c7102" providerId="ADAL" clId="{BFBEDED6-25DD-44F9-870A-55A5F2F2A641}" dt="2024-10-24T08:21:30.305" v="57"/>
        <pc:sldMkLst>
          <pc:docMk/>
          <pc:sldMk cId="3580680085" sldId="2145707458"/>
        </pc:sldMkLst>
      </pc:sldChg>
      <pc:sldChg chg="modNotes">
        <pc:chgData name="Iijima, Megumi" userId="c2326486-e8ed-4e42-8875-d9e24a6c7102" providerId="ADAL" clId="{BFBEDED6-25DD-44F9-870A-55A5F2F2A641}" dt="2024-10-24T08:30:10.376" v="192"/>
        <pc:sldMkLst>
          <pc:docMk/>
          <pc:sldMk cId="937661801" sldId="2145707460"/>
        </pc:sldMkLst>
      </pc:sldChg>
      <pc:sldChg chg="modSp mod">
        <pc:chgData name="Iijima, Megumi" userId="c2326486-e8ed-4e42-8875-d9e24a6c7102" providerId="ADAL" clId="{BFBEDED6-25DD-44F9-870A-55A5F2F2A641}" dt="2024-10-24T08:15:20.473" v="51"/>
        <pc:sldMkLst>
          <pc:docMk/>
          <pc:sldMk cId="3790403762" sldId="2145707515"/>
        </pc:sldMkLst>
        <pc:spChg chg="mod">
          <ac:chgData name="Iijima, Megumi" userId="c2326486-e8ed-4e42-8875-d9e24a6c7102" providerId="ADAL" clId="{BFBEDED6-25DD-44F9-870A-55A5F2F2A641}" dt="2024-10-24T08:15:20.473" v="51"/>
          <ac:spMkLst>
            <pc:docMk/>
            <pc:sldMk cId="3790403762" sldId="2145707515"/>
            <ac:spMk id="25" creationId="{DB0DE97D-15CE-D002-F498-148ED54C3BA4}"/>
          </ac:spMkLst>
        </pc:spChg>
      </pc:sldChg>
      <pc:sldChg chg="modSp mod modNotes">
        <pc:chgData name="Iijima, Megumi" userId="c2326486-e8ed-4e42-8875-d9e24a6c7102" providerId="ADAL" clId="{BFBEDED6-25DD-44F9-870A-55A5F2F2A641}" dt="2024-10-24T08:20:00.379" v="54" actId="20577"/>
        <pc:sldMkLst>
          <pc:docMk/>
          <pc:sldMk cId="1086349518" sldId="2145707523"/>
        </pc:sldMkLst>
        <pc:spChg chg="mod">
          <ac:chgData name="Iijima, Megumi" userId="c2326486-e8ed-4e42-8875-d9e24a6c7102" providerId="ADAL" clId="{BFBEDED6-25DD-44F9-870A-55A5F2F2A641}" dt="2024-10-24T08:06:30.091" v="0" actId="13926"/>
          <ac:spMkLst>
            <pc:docMk/>
            <pc:sldMk cId="1086349518" sldId="2145707523"/>
            <ac:spMk id="12" creationId="{8478BCAD-B042-DE05-BA5E-F85A89D670BC}"/>
          </ac:spMkLst>
        </pc:spChg>
      </pc:sldChg>
      <pc:sldChg chg="modNotes">
        <pc:chgData name="Iijima, Megumi" userId="c2326486-e8ed-4e42-8875-d9e24a6c7102" providerId="ADAL" clId="{BFBEDED6-25DD-44F9-870A-55A5F2F2A641}" dt="2024-10-24T08:22:09.004" v="58"/>
        <pc:sldMkLst>
          <pc:docMk/>
          <pc:sldMk cId="1416365773" sldId="2145707526"/>
        </pc:sldMkLst>
      </pc:sldChg>
      <pc:sldChg chg="modSp mod modNotes">
        <pc:chgData name="Iijima, Megumi" userId="c2326486-e8ed-4e42-8875-d9e24a6c7102" providerId="ADAL" clId="{BFBEDED6-25DD-44F9-870A-55A5F2F2A641}" dt="2024-10-24T08:23:19.300" v="176"/>
        <pc:sldMkLst>
          <pc:docMk/>
          <pc:sldMk cId="566903549" sldId="2145707527"/>
        </pc:sldMkLst>
        <pc:spChg chg="mod">
          <ac:chgData name="Iijima, Megumi" userId="c2326486-e8ed-4e42-8875-d9e24a6c7102" providerId="ADAL" clId="{BFBEDED6-25DD-44F9-870A-55A5F2F2A641}" dt="2024-10-24T08:23:11.587" v="133"/>
          <ac:spMkLst>
            <pc:docMk/>
            <pc:sldMk cId="566903549" sldId="2145707527"/>
            <ac:spMk id="2" creationId="{BAEF9DEC-3C8A-0ACB-0510-381EBC3BD662}"/>
          </ac:spMkLst>
        </pc:spChg>
        <pc:spChg chg="mod">
          <ac:chgData name="Iijima, Megumi" userId="c2326486-e8ed-4e42-8875-d9e24a6c7102" providerId="ADAL" clId="{BFBEDED6-25DD-44F9-870A-55A5F2F2A641}" dt="2024-10-24T08:23:19.300" v="176"/>
          <ac:spMkLst>
            <pc:docMk/>
            <pc:sldMk cId="566903549" sldId="2145707527"/>
            <ac:spMk id="4" creationId="{F2E966D6-F2B2-7DA7-41D7-F50E8C3A52D1}"/>
          </ac:spMkLst>
        </pc:spChg>
      </pc:sldChg>
      <pc:sldChg chg="modNotes">
        <pc:chgData name="Iijima, Megumi" userId="c2326486-e8ed-4e42-8875-d9e24a6c7102" providerId="ADAL" clId="{BFBEDED6-25DD-44F9-870A-55A5F2F2A641}" dt="2024-10-24T08:24:18.415" v="178" actId="20577"/>
        <pc:sldMkLst>
          <pc:docMk/>
          <pc:sldMk cId="2609342802" sldId="2145707528"/>
        </pc:sldMkLst>
      </pc:sldChg>
      <pc:sldChg chg="modNotes">
        <pc:chgData name="Iijima, Megumi" userId="c2326486-e8ed-4e42-8875-d9e24a6c7102" providerId="ADAL" clId="{BFBEDED6-25DD-44F9-870A-55A5F2F2A641}" dt="2024-10-24T08:24:53.496" v="179"/>
        <pc:sldMkLst>
          <pc:docMk/>
          <pc:sldMk cId="1527918443" sldId="2145707529"/>
        </pc:sldMkLst>
      </pc:sldChg>
      <pc:sldChg chg="modNotes">
        <pc:chgData name="Iijima, Megumi" userId="c2326486-e8ed-4e42-8875-d9e24a6c7102" providerId="ADAL" clId="{BFBEDED6-25DD-44F9-870A-55A5F2F2A641}" dt="2024-10-24T08:25:28.701" v="181" actId="20577"/>
        <pc:sldMkLst>
          <pc:docMk/>
          <pc:sldMk cId="2759799351" sldId="2145707530"/>
        </pc:sldMkLst>
      </pc:sldChg>
      <pc:sldChg chg="modNotes">
        <pc:chgData name="Iijima, Megumi" userId="c2326486-e8ed-4e42-8875-d9e24a6c7102" providerId="ADAL" clId="{BFBEDED6-25DD-44F9-870A-55A5F2F2A641}" dt="2024-10-24T08:26:25.459" v="182"/>
        <pc:sldMkLst>
          <pc:docMk/>
          <pc:sldMk cId="84494361" sldId="2145707531"/>
        </pc:sldMkLst>
      </pc:sldChg>
      <pc:sldChg chg="modNotes">
        <pc:chgData name="Iijima, Megumi" userId="c2326486-e8ed-4e42-8875-d9e24a6c7102" providerId="ADAL" clId="{BFBEDED6-25DD-44F9-870A-55A5F2F2A641}" dt="2024-10-24T08:27:25.708" v="184" actId="20577"/>
        <pc:sldMkLst>
          <pc:docMk/>
          <pc:sldMk cId="1148128952" sldId="2145707532"/>
        </pc:sldMkLst>
      </pc:sldChg>
      <pc:sldChg chg="modNotes">
        <pc:chgData name="Iijima, Megumi" userId="c2326486-e8ed-4e42-8875-d9e24a6c7102" providerId="ADAL" clId="{BFBEDED6-25DD-44F9-870A-55A5F2F2A641}" dt="2024-10-24T08:27:53.322" v="185"/>
        <pc:sldMkLst>
          <pc:docMk/>
          <pc:sldMk cId="3759843528" sldId="2145707533"/>
        </pc:sldMkLst>
      </pc:sldChg>
      <pc:sldChg chg="modNotes">
        <pc:chgData name="Iijima, Megumi" userId="c2326486-e8ed-4e42-8875-d9e24a6c7102" providerId="ADAL" clId="{BFBEDED6-25DD-44F9-870A-55A5F2F2A641}" dt="2024-10-24T08:28:22.431" v="187" actId="20577"/>
        <pc:sldMkLst>
          <pc:docMk/>
          <pc:sldMk cId="772003923" sldId="2145707534"/>
        </pc:sldMkLst>
      </pc:sldChg>
      <pc:sldChg chg="modSp mod modNotes">
        <pc:chgData name="Iijima, Megumi" userId="c2326486-e8ed-4e42-8875-d9e24a6c7102" providerId="ADAL" clId="{BFBEDED6-25DD-44F9-870A-55A5F2F2A641}" dt="2024-10-24T08:28:54.817" v="188"/>
        <pc:sldMkLst>
          <pc:docMk/>
          <pc:sldMk cId="4057124006" sldId="2145707535"/>
        </pc:sldMkLst>
        <pc:spChg chg="mod">
          <ac:chgData name="Iijima, Megumi" userId="c2326486-e8ed-4e42-8875-d9e24a6c7102" providerId="ADAL" clId="{BFBEDED6-25DD-44F9-870A-55A5F2F2A641}" dt="2024-10-24T08:07:16.428" v="1" actId="13926"/>
          <ac:spMkLst>
            <pc:docMk/>
            <pc:sldMk cId="4057124006" sldId="2145707535"/>
            <ac:spMk id="6" creationId="{F8D62A2D-388D-F107-EDB4-181B44E790E8}"/>
          </ac:spMkLst>
        </pc:spChg>
      </pc:sldChg>
      <pc:sldChg chg="modNotes">
        <pc:chgData name="Iijima, Megumi" userId="c2326486-e8ed-4e42-8875-d9e24a6c7102" providerId="ADAL" clId="{BFBEDED6-25DD-44F9-870A-55A5F2F2A641}" dt="2024-10-24T08:29:18.017" v="189"/>
        <pc:sldMkLst>
          <pc:docMk/>
          <pc:sldMk cId="1514574524" sldId="2145707536"/>
        </pc:sldMkLst>
      </pc:sldChg>
      <pc:sldChg chg="modNotes">
        <pc:chgData name="Iijima, Megumi" userId="c2326486-e8ed-4e42-8875-d9e24a6c7102" providerId="ADAL" clId="{BFBEDED6-25DD-44F9-870A-55A5F2F2A641}" dt="2024-10-24T08:29:42.868" v="191" actId="20577"/>
        <pc:sldMkLst>
          <pc:docMk/>
          <pc:sldMk cId="1260205111" sldId="2145707537"/>
        </pc:sldMkLst>
      </pc:sldChg>
      <pc:sldChg chg="modSp mod modNotes">
        <pc:chgData name="Iijima, Megumi" userId="c2326486-e8ed-4e42-8875-d9e24a6c7102" providerId="ADAL" clId="{BFBEDED6-25DD-44F9-870A-55A5F2F2A641}" dt="2024-10-24T08:30:40.417" v="193"/>
        <pc:sldMkLst>
          <pc:docMk/>
          <pc:sldMk cId="167908495" sldId="2145707539"/>
        </pc:sldMkLst>
        <pc:spChg chg="mod">
          <ac:chgData name="Iijima, Megumi" userId="c2326486-e8ed-4e42-8875-d9e24a6c7102" providerId="ADAL" clId="{BFBEDED6-25DD-44F9-870A-55A5F2F2A641}" dt="2024-10-24T08:07:41.245" v="19"/>
          <ac:spMkLst>
            <pc:docMk/>
            <pc:sldMk cId="167908495" sldId="2145707539"/>
            <ac:spMk id="2" creationId="{F81EE4CE-F2AB-2DCC-23EC-640072D582A9}"/>
          </ac:spMkLst>
        </pc:spChg>
      </pc:sldChg>
    </pc:docChg>
  </pc:docChgLst>
  <pc:docChgLst>
    <pc:chgData name="Kazuyo Toyoda" userId="S::kazuyo.toyoda@ifrs.org::023911f7-b58c-49db-bbc5-4b84c1d73c27" providerId="AD" clId="Web-{DEFCB50F-037A-8ACF-DEE2-F8ED6019AA38}"/>
    <pc:docChg chg="modSld">
      <pc:chgData name="Kazuyo Toyoda" userId="S::kazuyo.toyoda@ifrs.org::023911f7-b58c-49db-bbc5-4b84c1d73c27" providerId="AD" clId="Web-{DEFCB50F-037A-8ACF-DEE2-F8ED6019AA38}" dt="2024-10-16T07:30:45.461" v="0" actId="20577"/>
      <pc:docMkLst>
        <pc:docMk/>
      </pc:docMkLst>
      <pc:sldChg chg="modSp">
        <pc:chgData name="Kazuyo Toyoda" userId="S::kazuyo.toyoda@ifrs.org::023911f7-b58c-49db-bbc5-4b84c1d73c27" providerId="AD" clId="Web-{DEFCB50F-037A-8ACF-DEE2-F8ED6019AA38}" dt="2024-10-16T07:30:45.461" v="0" actId="20577"/>
        <pc:sldMkLst>
          <pc:docMk/>
          <pc:sldMk cId="1086349518" sldId="2145707523"/>
        </pc:sldMkLst>
        <pc:spChg chg="mod">
          <ac:chgData name="Kazuyo Toyoda" userId="S::kazuyo.toyoda@ifrs.org::023911f7-b58c-49db-bbc5-4b84c1d73c27" providerId="AD" clId="Web-{DEFCB50F-037A-8ACF-DEE2-F8ED6019AA38}" dt="2024-10-16T07:30:45.461" v="0" actId="20577"/>
          <ac:spMkLst>
            <pc:docMk/>
            <pc:sldMk cId="1086349518" sldId="2145707523"/>
            <ac:spMk id="12" creationId="{8478BCAD-B042-DE05-BA5E-F85A89D670BC}"/>
          </ac:spMkLst>
        </pc:spChg>
      </pc:sldChg>
    </pc:docChg>
  </pc:docChgLst>
  <pc:docChgLst>
    <pc:chgData name="Iijima, Megumi" userId="S::miijima@ifrs.org::c2326486-e8ed-4e42-8875-d9e24a6c7102" providerId="AD" clId="Web-{110B41DA-88BD-E063-ACE3-BC5F9F8EB075}"/>
    <pc:docChg chg="mod modSld">
      <pc:chgData name="Iijima, Megumi" userId="S::miijima@ifrs.org::c2326486-e8ed-4e42-8875-d9e24a6c7102" providerId="AD" clId="Web-{110B41DA-88BD-E063-ACE3-BC5F9F8EB075}" dt="2024-10-16T06:10:43.485" v="17" actId="20577"/>
      <pc:docMkLst>
        <pc:docMk/>
      </pc:docMkLst>
      <pc:sldChg chg="modSp modCm">
        <pc:chgData name="Iijima, Megumi" userId="S::miijima@ifrs.org::c2326486-e8ed-4e42-8875-d9e24a6c7102" providerId="AD" clId="Web-{110B41DA-88BD-E063-ACE3-BC5F9F8EB075}" dt="2024-10-16T05:52:22.227" v="6" actId="20577"/>
        <pc:sldMkLst>
          <pc:docMk/>
          <pc:sldMk cId="2874116258" sldId="2145707508"/>
        </pc:sldMkLst>
        <pc:spChg chg="mod">
          <ac:chgData name="Iijima, Megumi" userId="S::miijima@ifrs.org::c2326486-e8ed-4e42-8875-d9e24a6c7102" providerId="AD" clId="Web-{110B41DA-88BD-E063-ACE3-BC5F9F8EB075}" dt="2024-10-16T05:52:22.227" v="6" actId="20577"/>
          <ac:spMkLst>
            <pc:docMk/>
            <pc:sldMk cId="2874116258" sldId="2145707508"/>
            <ac:spMk id="4" creationId="{772A855E-8E8C-E4BD-7744-A62CD4556430}"/>
          </ac:spMkLst>
        </pc:spChg>
        <pc:extLst>
          <p:ext xmlns:p="http://schemas.openxmlformats.org/presentationml/2006/main" uri="{D6D511B9-2390-475A-947B-AFAB55BFBCF1}">
            <pc226:cmChg xmlns:pc226="http://schemas.microsoft.com/office/powerpoint/2022/06/main/command" chg="mod">
              <pc226:chgData name="Iijima, Megumi" userId="S::miijima@ifrs.org::c2326486-e8ed-4e42-8875-d9e24a6c7102" providerId="AD" clId="Web-{110B41DA-88BD-E063-ACE3-BC5F9F8EB075}" dt="2024-10-16T05:52:20.086" v="5" actId="20577"/>
              <pc2:cmMkLst xmlns:pc2="http://schemas.microsoft.com/office/powerpoint/2019/9/main/command">
                <pc:docMk/>
                <pc:sldMk cId="2874116258" sldId="2145707508"/>
                <pc2:cmMk id="{6C1929C4-A9D3-48BB-87A2-E7BC1728F332}"/>
              </pc2:cmMkLst>
            </pc226:cmChg>
          </p:ext>
        </pc:extLst>
      </pc:sldChg>
      <pc:sldChg chg="modSp">
        <pc:chgData name="Iijima, Megumi" userId="S::miijima@ifrs.org::c2326486-e8ed-4e42-8875-d9e24a6c7102" providerId="AD" clId="Web-{110B41DA-88BD-E063-ACE3-BC5F9F8EB075}" dt="2024-10-16T05:55:22.618" v="9" actId="20577"/>
        <pc:sldMkLst>
          <pc:docMk/>
          <pc:sldMk cId="874679004" sldId="2145707509"/>
        </pc:sldMkLst>
        <pc:spChg chg="mod">
          <ac:chgData name="Iijima, Megumi" userId="S::miijima@ifrs.org::c2326486-e8ed-4e42-8875-d9e24a6c7102" providerId="AD" clId="Web-{110B41DA-88BD-E063-ACE3-BC5F9F8EB075}" dt="2024-10-16T05:54:50.225" v="8" actId="20577"/>
          <ac:spMkLst>
            <pc:docMk/>
            <pc:sldMk cId="874679004" sldId="2145707509"/>
            <ac:spMk id="22" creationId="{B9DDB8D3-4A79-1E1E-9918-2C87AC4EBA41}"/>
          </ac:spMkLst>
        </pc:spChg>
        <pc:spChg chg="mod">
          <ac:chgData name="Iijima, Megumi" userId="S::miijima@ifrs.org::c2326486-e8ed-4e42-8875-d9e24a6c7102" providerId="AD" clId="Web-{110B41DA-88BD-E063-ACE3-BC5F9F8EB075}" dt="2024-10-16T05:55:22.618" v="9" actId="20577"/>
          <ac:spMkLst>
            <pc:docMk/>
            <pc:sldMk cId="874679004" sldId="2145707509"/>
            <ac:spMk id="24" creationId="{1EF6B409-4A21-5EDA-8C3A-922DF7403177}"/>
          </ac:spMkLst>
        </pc:spChg>
      </pc:sldChg>
      <pc:sldChg chg="modSp modCm">
        <pc:chgData name="Iijima, Megumi" userId="S::miijima@ifrs.org::c2326486-e8ed-4e42-8875-d9e24a6c7102" providerId="AD" clId="Web-{110B41DA-88BD-E063-ACE3-BC5F9F8EB075}" dt="2024-10-16T05:57:14.640" v="12" actId="20577"/>
        <pc:sldMkLst>
          <pc:docMk/>
          <pc:sldMk cId="3790403762" sldId="2145707515"/>
        </pc:sldMkLst>
        <pc:spChg chg="mod">
          <ac:chgData name="Iijima, Megumi" userId="S::miijima@ifrs.org::c2326486-e8ed-4e42-8875-d9e24a6c7102" providerId="AD" clId="Web-{110B41DA-88BD-E063-ACE3-BC5F9F8EB075}" dt="2024-10-16T05:57:14.640" v="12" actId="20577"/>
          <ac:spMkLst>
            <pc:docMk/>
            <pc:sldMk cId="3790403762" sldId="2145707515"/>
            <ac:spMk id="25" creationId="{DB0DE97D-15CE-D002-F498-148ED54C3BA4}"/>
          </ac:spMkLst>
        </pc:spChg>
        <pc:extLst>
          <p:ext xmlns:p="http://schemas.openxmlformats.org/presentationml/2006/main" uri="{D6D511B9-2390-475A-947B-AFAB55BFBCF1}">
            <pc226:cmChg xmlns:pc226="http://schemas.microsoft.com/office/powerpoint/2022/06/main/command" chg="mod">
              <pc226:chgData name="Iijima, Megumi" userId="S::miijima@ifrs.org::c2326486-e8ed-4e42-8875-d9e24a6c7102" providerId="AD" clId="Web-{110B41DA-88BD-E063-ACE3-BC5F9F8EB075}" dt="2024-10-16T05:57:14.640" v="12" actId="20577"/>
              <pc2:cmMkLst xmlns:pc2="http://schemas.microsoft.com/office/powerpoint/2019/9/main/command">
                <pc:docMk/>
                <pc:sldMk cId="3790403762" sldId="2145707515"/>
                <pc2:cmMk id="{CF31E833-5576-499D-8847-66196861A9BE}"/>
              </pc2:cmMkLst>
            </pc226:cmChg>
          </p:ext>
        </pc:extLst>
      </pc:sldChg>
      <pc:sldChg chg="modSp">
        <pc:chgData name="Iijima, Megumi" userId="S::miijima@ifrs.org::c2326486-e8ed-4e42-8875-d9e24a6c7102" providerId="AD" clId="Web-{110B41DA-88BD-E063-ACE3-BC5F9F8EB075}" dt="2024-10-16T06:10:08.796" v="15" actId="20577"/>
        <pc:sldMkLst>
          <pc:docMk/>
          <pc:sldMk cId="1260205111" sldId="2145707537"/>
        </pc:sldMkLst>
        <pc:spChg chg="mod">
          <ac:chgData name="Iijima, Megumi" userId="S::miijima@ifrs.org::c2326486-e8ed-4e42-8875-d9e24a6c7102" providerId="AD" clId="Web-{110B41DA-88BD-E063-ACE3-BC5F9F8EB075}" dt="2024-10-16T06:09:27.149" v="13" actId="14100"/>
          <ac:spMkLst>
            <pc:docMk/>
            <pc:sldMk cId="1260205111" sldId="2145707537"/>
            <ac:spMk id="3" creationId="{1B4B06AA-1110-C9A4-B4C6-FBEBD50DF0BC}"/>
          </ac:spMkLst>
        </pc:spChg>
        <pc:spChg chg="mod">
          <ac:chgData name="Iijima, Megumi" userId="S::miijima@ifrs.org::c2326486-e8ed-4e42-8875-d9e24a6c7102" providerId="AD" clId="Web-{110B41DA-88BD-E063-ACE3-BC5F9F8EB075}" dt="2024-10-16T06:10:08.796" v="15" actId="20577"/>
          <ac:spMkLst>
            <pc:docMk/>
            <pc:sldMk cId="1260205111" sldId="2145707537"/>
            <ac:spMk id="7" creationId="{21D4F2EF-FC30-4D27-12D8-E911A21AECC2}"/>
          </ac:spMkLst>
        </pc:spChg>
      </pc:sldChg>
      <pc:sldChg chg="modSp">
        <pc:chgData name="Iijima, Megumi" userId="S::miijima@ifrs.org::c2326486-e8ed-4e42-8875-d9e24a6c7102" providerId="AD" clId="Web-{110B41DA-88BD-E063-ACE3-BC5F9F8EB075}" dt="2024-10-16T06:10:43.485" v="17" actId="20577"/>
        <pc:sldMkLst>
          <pc:docMk/>
          <pc:sldMk cId="167908495" sldId="2145707539"/>
        </pc:sldMkLst>
        <pc:spChg chg="mod">
          <ac:chgData name="Iijima, Megumi" userId="S::miijima@ifrs.org::c2326486-e8ed-4e42-8875-d9e24a6c7102" providerId="AD" clId="Web-{110B41DA-88BD-E063-ACE3-BC5F9F8EB075}" dt="2024-10-16T06:10:35.407" v="16" actId="20577"/>
          <ac:spMkLst>
            <pc:docMk/>
            <pc:sldMk cId="167908495" sldId="2145707539"/>
            <ac:spMk id="2" creationId="{F81EE4CE-F2AB-2DCC-23EC-640072D582A9}"/>
          </ac:spMkLst>
        </pc:spChg>
        <pc:spChg chg="mod">
          <ac:chgData name="Iijima, Megumi" userId="S::miijima@ifrs.org::c2326486-e8ed-4e42-8875-d9e24a6c7102" providerId="AD" clId="Web-{110B41DA-88BD-E063-ACE3-BC5F9F8EB075}" dt="2024-10-16T06:10:43.485" v="17" actId="20577"/>
          <ac:spMkLst>
            <pc:docMk/>
            <pc:sldMk cId="167908495" sldId="2145707539"/>
            <ac:spMk id="5" creationId="{F99C60C1-DB60-6F37-65D1-60D3C47A3F85}"/>
          </ac:spMkLst>
        </pc:spChg>
      </pc:sldChg>
    </pc:docChg>
  </pc:docChgLst>
  <pc:docChgLst>
    <pc:chgData name="Iijima, Megumi" userId="c2326486-e8ed-4e42-8875-d9e24a6c7102" providerId="ADAL" clId="{C61E09E7-7AF2-4E6B-9F6E-C7A20769479D}"/>
    <pc:docChg chg="undo custSel delSld modSld">
      <pc:chgData name="Iijima, Megumi" userId="c2326486-e8ed-4e42-8875-d9e24a6c7102" providerId="ADAL" clId="{C61E09E7-7AF2-4E6B-9F6E-C7A20769479D}" dt="2024-10-29T02:03:11.373" v="935" actId="2711"/>
      <pc:docMkLst>
        <pc:docMk/>
      </pc:docMkLst>
      <pc:sldChg chg="del">
        <pc:chgData name="Iijima, Megumi" userId="c2326486-e8ed-4e42-8875-d9e24a6c7102" providerId="ADAL" clId="{C61E09E7-7AF2-4E6B-9F6E-C7A20769479D}" dt="2024-10-28T04:47:10.962" v="6" actId="2696"/>
        <pc:sldMkLst>
          <pc:docMk/>
          <pc:sldMk cId="334986491" sldId="2145707175"/>
        </pc:sldMkLst>
      </pc:sldChg>
      <pc:sldChg chg="del">
        <pc:chgData name="Iijima, Megumi" userId="c2326486-e8ed-4e42-8875-d9e24a6c7102" providerId="ADAL" clId="{C61E09E7-7AF2-4E6B-9F6E-C7A20769479D}" dt="2024-10-28T07:06:49.792" v="91" actId="2696"/>
        <pc:sldMkLst>
          <pc:docMk/>
          <pc:sldMk cId="351776220" sldId="2145707190"/>
        </pc:sldMkLst>
      </pc:sldChg>
      <pc:sldChg chg="del">
        <pc:chgData name="Iijima, Megumi" userId="c2326486-e8ed-4e42-8875-d9e24a6c7102" providerId="ADAL" clId="{C61E09E7-7AF2-4E6B-9F6E-C7A20769479D}" dt="2024-10-28T05:11:13.628" v="20" actId="2696"/>
        <pc:sldMkLst>
          <pc:docMk/>
          <pc:sldMk cId="60628170" sldId="2145707203"/>
        </pc:sldMkLst>
      </pc:sldChg>
      <pc:sldChg chg="del">
        <pc:chgData name="Iijima, Megumi" userId="c2326486-e8ed-4e42-8875-d9e24a6c7102" providerId="ADAL" clId="{C61E09E7-7AF2-4E6B-9F6E-C7A20769479D}" dt="2024-10-28T04:47:16.293" v="7" actId="2696"/>
        <pc:sldMkLst>
          <pc:docMk/>
          <pc:sldMk cId="2313983147" sldId="2145707222"/>
        </pc:sldMkLst>
      </pc:sldChg>
      <pc:sldChg chg="modSp mod modNotesTx">
        <pc:chgData name="Iijima, Megumi" userId="c2326486-e8ed-4e42-8875-d9e24a6c7102" providerId="ADAL" clId="{C61E09E7-7AF2-4E6B-9F6E-C7A20769479D}" dt="2024-10-28T07:43:32.175" v="255" actId="2711"/>
        <pc:sldMkLst>
          <pc:docMk/>
          <pc:sldMk cId="998620130" sldId="2145707232"/>
        </pc:sldMkLst>
        <pc:spChg chg="mod">
          <ac:chgData name="Iijima, Megumi" userId="c2326486-e8ed-4e42-8875-d9e24a6c7102" providerId="ADAL" clId="{C61E09E7-7AF2-4E6B-9F6E-C7A20769479D}" dt="2024-10-28T07:17:35.170" v="171" actId="2711"/>
          <ac:spMkLst>
            <pc:docMk/>
            <pc:sldMk cId="998620130" sldId="2145707232"/>
            <ac:spMk id="2" creationId="{30DBD807-ED8C-4774-DC27-F8CAC84DEDE8}"/>
          </ac:spMkLst>
        </pc:spChg>
        <pc:spChg chg="mod">
          <ac:chgData name="Iijima, Megumi" userId="c2326486-e8ed-4e42-8875-d9e24a6c7102" providerId="ADAL" clId="{C61E09E7-7AF2-4E6B-9F6E-C7A20769479D}" dt="2024-10-28T07:17:29.797" v="170" actId="2711"/>
          <ac:spMkLst>
            <pc:docMk/>
            <pc:sldMk cId="998620130" sldId="2145707232"/>
            <ac:spMk id="4" creationId="{A808A151-2850-120D-F1AF-64DD6EB9BF76}"/>
          </ac:spMkLst>
        </pc:spChg>
      </pc:sldChg>
      <pc:sldChg chg="del">
        <pc:chgData name="Iijima, Megumi" userId="c2326486-e8ed-4e42-8875-d9e24a6c7102" providerId="ADAL" clId="{C61E09E7-7AF2-4E6B-9F6E-C7A20769479D}" dt="2024-10-28T05:16:10.713" v="27" actId="2696"/>
        <pc:sldMkLst>
          <pc:docMk/>
          <pc:sldMk cId="1597370912" sldId="2145707278"/>
        </pc:sldMkLst>
      </pc:sldChg>
      <pc:sldChg chg="del">
        <pc:chgData name="Iijima, Megumi" userId="c2326486-e8ed-4e42-8875-d9e24a6c7102" providerId="ADAL" clId="{C61E09E7-7AF2-4E6B-9F6E-C7A20769479D}" dt="2024-10-28T05:18:35.125" v="28" actId="2696"/>
        <pc:sldMkLst>
          <pc:docMk/>
          <pc:sldMk cId="3412429213" sldId="2145707282"/>
        </pc:sldMkLst>
      </pc:sldChg>
      <pc:sldChg chg="modSp mod modNotesTx">
        <pc:chgData name="Iijima, Megumi" userId="c2326486-e8ed-4e42-8875-d9e24a6c7102" providerId="ADAL" clId="{C61E09E7-7AF2-4E6B-9F6E-C7A20769479D}" dt="2024-10-28T07:46:40.651" v="275" actId="2711"/>
        <pc:sldMkLst>
          <pc:docMk/>
          <pc:sldMk cId="1014276736" sldId="2145707285"/>
        </pc:sldMkLst>
        <pc:spChg chg="mod">
          <ac:chgData name="Iijima, Megumi" userId="c2326486-e8ed-4e42-8875-d9e24a6c7102" providerId="ADAL" clId="{C61E09E7-7AF2-4E6B-9F6E-C7A20769479D}" dt="2024-10-28T07:12:41.563" v="130" actId="2711"/>
          <ac:spMkLst>
            <pc:docMk/>
            <pc:sldMk cId="1014276736" sldId="2145707285"/>
            <ac:spMk id="2" creationId="{4ED738B9-7CC1-71A7-122A-F1C10D26EE67}"/>
          </ac:spMkLst>
        </pc:spChg>
        <pc:spChg chg="mod">
          <ac:chgData name="Iijima, Megumi" userId="c2326486-e8ed-4e42-8875-d9e24a6c7102" providerId="ADAL" clId="{C61E09E7-7AF2-4E6B-9F6E-C7A20769479D}" dt="2024-10-28T07:11:38.513" v="121" actId="2711"/>
          <ac:spMkLst>
            <pc:docMk/>
            <pc:sldMk cId="1014276736" sldId="2145707285"/>
            <ac:spMk id="6" creationId="{35B4373A-5A68-E581-F960-54482B256887}"/>
          </ac:spMkLst>
        </pc:spChg>
        <pc:spChg chg="mod">
          <ac:chgData name="Iijima, Megumi" userId="c2326486-e8ed-4e42-8875-d9e24a6c7102" providerId="ADAL" clId="{C61E09E7-7AF2-4E6B-9F6E-C7A20769479D}" dt="2024-10-28T07:11:50.748" v="122" actId="2711"/>
          <ac:spMkLst>
            <pc:docMk/>
            <pc:sldMk cId="1014276736" sldId="2145707285"/>
            <ac:spMk id="24" creationId="{2DF89AD8-937D-A011-FAD1-01BA826FE973}"/>
          </ac:spMkLst>
        </pc:spChg>
        <pc:spChg chg="mod">
          <ac:chgData name="Iijima, Megumi" userId="c2326486-e8ed-4e42-8875-d9e24a6c7102" providerId="ADAL" clId="{C61E09E7-7AF2-4E6B-9F6E-C7A20769479D}" dt="2024-10-28T07:11:59.271" v="123" actId="2711"/>
          <ac:spMkLst>
            <pc:docMk/>
            <pc:sldMk cId="1014276736" sldId="2145707285"/>
            <ac:spMk id="27" creationId="{66286881-E263-C409-98C4-A627870C679E}"/>
          </ac:spMkLst>
        </pc:spChg>
        <pc:spChg chg="mod">
          <ac:chgData name="Iijima, Megumi" userId="c2326486-e8ed-4e42-8875-d9e24a6c7102" providerId="ADAL" clId="{C61E09E7-7AF2-4E6B-9F6E-C7A20769479D}" dt="2024-10-28T07:12:05.882" v="124" actId="2711"/>
          <ac:spMkLst>
            <pc:docMk/>
            <pc:sldMk cId="1014276736" sldId="2145707285"/>
            <ac:spMk id="29" creationId="{EF68DC04-F09C-A5D4-8554-67FF8874C2A1}"/>
          </ac:spMkLst>
        </pc:spChg>
        <pc:spChg chg="mod">
          <ac:chgData name="Iijima, Megumi" userId="c2326486-e8ed-4e42-8875-d9e24a6c7102" providerId="ADAL" clId="{C61E09E7-7AF2-4E6B-9F6E-C7A20769479D}" dt="2024-10-28T07:20:16.789" v="191" actId="2711"/>
          <ac:spMkLst>
            <pc:docMk/>
            <pc:sldMk cId="1014276736" sldId="2145707285"/>
            <ac:spMk id="34" creationId="{93B6BA49-6B7C-7175-F63B-5464D27BB8CE}"/>
          </ac:spMkLst>
        </pc:spChg>
        <pc:spChg chg="mod">
          <ac:chgData name="Iijima, Megumi" userId="c2326486-e8ed-4e42-8875-d9e24a6c7102" providerId="ADAL" clId="{C61E09E7-7AF2-4E6B-9F6E-C7A20769479D}" dt="2024-10-28T07:12:34.212" v="129" actId="2711"/>
          <ac:spMkLst>
            <pc:docMk/>
            <pc:sldMk cId="1014276736" sldId="2145707285"/>
            <ac:spMk id="35" creationId="{722D336D-2916-C237-B6C2-39F93134D9C0}"/>
          </ac:spMkLst>
        </pc:spChg>
      </pc:sldChg>
      <pc:sldChg chg="del">
        <pc:chgData name="Iijima, Megumi" userId="c2326486-e8ed-4e42-8875-d9e24a6c7102" providerId="ADAL" clId="{C61E09E7-7AF2-4E6B-9F6E-C7A20769479D}" dt="2024-10-28T05:08:29.968" v="17" actId="2696"/>
        <pc:sldMkLst>
          <pc:docMk/>
          <pc:sldMk cId="2591956530" sldId="2145707288"/>
        </pc:sldMkLst>
      </pc:sldChg>
      <pc:sldChg chg="del">
        <pc:chgData name="Iijima, Megumi" userId="c2326486-e8ed-4e42-8875-d9e24a6c7102" providerId="ADAL" clId="{C61E09E7-7AF2-4E6B-9F6E-C7A20769479D}" dt="2024-10-28T05:08:17.352" v="16" actId="2696"/>
        <pc:sldMkLst>
          <pc:docMk/>
          <pc:sldMk cId="1994348750" sldId="2145707289"/>
        </pc:sldMkLst>
      </pc:sldChg>
      <pc:sldChg chg="del">
        <pc:chgData name="Iijima, Megumi" userId="c2326486-e8ed-4e42-8875-d9e24a6c7102" providerId="ADAL" clId="{C61E09E7-7AF2-4E6B-9F6E-C7A20769479D}" dt="2024-10-28T05:09:12.699" v="18" actId="2696"/>
        <pc:sldMkLst>
          <pc:docMk/>
          <pc:sldMk cId="1428630746" sldId="2145707293"/>
        </pc:sldMkLst>
      </pc:sldChg>
      <pc:sldChg chg="del">
        <pc:chgData name="Iijima, Megumi" userId="c2326486-e8ed-4e42-8875-d9e24a6c7102" providerId="ADAL" clId="{C61E09E7-7AF2-4E6B-9F6E-C7A20769479D}" dt="2024-10-28T05:11:08.711" v="19" actId="2696"/>
        <pc:sldMkLst>
          <pc:docMk/>
          <pc:sldMk cId="2833093068" sldId="2145707294"/>
        </pc:sldMkLst>
      </pc:sldChg>
      <pc:sldChg chg="del">
        <pc:chgData name="Iijima, Megumi" userId="c2326486-e8ed-4e42-8875-d9e24a6c7102" providerId="ADAL" clId="{C61E09E7-7AF2-4E6B-9F6E-C7A20769479D}" dt="2024-10-28T05:19:47.471" v="30" actId="2696"/>
        <pc:sldMkLst>
          <pc:docMk/>
          <pc:sldMk cId="274441677" sldId="2145707300"/>
        </pc:sldMkLst>
      </pc:sldChg>
      <pc:sldChg chg="del">
        <pc:chgData name="Iijima, Megumi" userId="c2326486-e8ed-4e42-8875-d9e24a6c7102" providerId="ADAL" clId="{C61E09E7-7AF2-4E6B-9F6E-C7A20769479D}" dt="2024-10-28T05:15:51.297" v="26" actId="2696"/>
        <pc:sldMkLst>
          <pc:docMk/>
          <pc:sldMk cId="4072146232" sldId="2145707308"/>
        </pc:sldMkLst>
      </pc:sldChg>
      <pc:sldChg chg="del">
        <pc:chgData name="Iijima, Megumi" userId="c2326486-e8ed-4e42-8875-d9e24a6c7102" providerId="ADAL" clId="{C61E09E7-7AF2-4E6B-9F6E-C7A20769479D}" dt="2024-10-28T05:32:16.703" v="34" actId="2696"/>
        <pc:sldMkLst>
          <pc:docMk/>
          <pc:sldMk cId="1963250746" sldId="2145707311"/>
        </pc:sldMkLst>
      </pc:sldChg>
      <pc:sldChg chg="del">
        <pc:chgData name="Iijima, Megumi" userId="c2326486-e8ed-4e42-8875-d9e24a6c7102" providerId="ADAL" clId="{C61E09E7-7AF2-4E6B-9F6E-C7A20769479D}" dt="2024-10-28T04:47:55.943" v="13" actId="2696"/>
        <pc:sldMkLst>
          <pc:docMk/>
          <pc:sldMk cId="4217740586" sldId="2145707320"/>
        </pc:sldMkLst>
      </pc:sldChg>
      <pc:sldChg chg="del">
        <pc:chgData name="Iijima, Megumi" userId="c2326486-e8ed-4e42-8875-d9e24a6c7102" providerId="ADAL" clId="{C61E09E7-7AF2-4E6B-9F6E-C7A20769479D}" dt="2024-10-28T05:15:08.323" v="23" actId="2696"/>
        <pc:sldMkLst>
          <pc:docMk/>
          <pc:sldMk cId="601134157" sldId="2145707325"/>
        </pc:sldMkLst>
      </pc:sldChg>
      <pc:sldChg chg="del">
        <pc:chgData name="Iijima, Megumi" userId="c2326486-e8ed-4e42-8875-d9e24a6c7102" providerId="ADAL" clId="{C61E09E7-7AF2-4E6B-9F6E-C7A20769479D}" dt="2024-10-28T04:47:20.310" v="8" actId="2696"/>
        <pc:sldMkLst>
          <pc:docMk/>
          <pc:sldMk cId="2027300296" sldId="2145707333"/>
        </pc:sldMkLst>
      </pc:sldChg>
      <pc:sldChg chg="del">
        <pc:chgData name="Iijima, Megumi" userId="c2326486-e8ed-4e42-8875-d9e24a6c7102" providerId="ADAL" clId="{C61E09E7-7AF2-4E6B-9F6E-C7A20769479D}" dt="2024-10-28T04:47:28.593" v="9" actId="2696"/>
        <pc:sldMkLst>
          <pc:docMk/>
          <pc:sldMk cId="263108552" sldId="2145707334"/>
        </pc:sldMkLst>
      </pc:sldChg>
      <pc:sldChg chg="del">
        <pc:chgData name="Iijima, Megumi" userId="c2326486-e8ed-4e42-8875-d9e24a6c7102" providerId="ADAL" clId="{C61E09E7-7AF2-4E6B-9F6E-C7A20769479D}" dt="2024-10-28T04:47:43.192" v="11" actId="2696"/>
        <pc:sldMkLst>
          <pc:docMk/>
          <pc:sldMk cId="3529517465" sldId="2145707335"/>
        </pc:sldMkLst>
      </pc:sldChg>
      <pc:sldChg chg="del">
        <pc:chgData name="Iijima, Megumi" userId="c2326486-e8ed-4e42-8875-d9e24a6c7102" providerId="ADAL" clId="{C61E09E7-7AF2-4E6B-9F6E-C7A20769479D}" dt="2024-10-28T04:47:50.434" v="12" actId="2696"/>
        <pc:sldMkLst>
          <pc:docMk/>
          <pc:sldMk cId="2548972988" sldId="2145707336"/>
        </pc:sldMkLst>
      </pc:sldChg>
      <pc:sldChg chg="del">
        <pc:chgData name="Iijima, Megumi" userId="c2326486-e8ed-4e42-8875-d9e24a6c7102" providerId="ADAL" clId="{C61E09E7-7AF2-4E6B-9F6E-C7A20769479D}" dt="2024-10-28T05:11:36.510" v="21" actId="2696"/>
        <pc:sldMkLst>
          <pc:docMk/>
          <pc:sldMk cId="1290335720" sldId="2145707338"/>
        </pc:sldMkLst>
      </pc:sldChg>
      <pc:sldChg chg="del">
        <pc:chgData name="Iijima, Megumi" userId="c2326486-e8ed-4e42-8875-d9e24a6c7102" providerId="ADAL" clId="{C61E09E7-7AF2-4E6B-9F6E-C7A20769479D}" dt="2024-10-28T04:42:51.289" v="5" actId="2696"/>
        <pc:sldMkLst>
          <pc:docMk/>
          <pc:sldMk cId="3113211574" sldId="2145707340"/>
        </pc:sldMkLst>
      </pc:sldChg>
      <pc:sldChg chg="del">
        <pc:chgData name="Iijima, Megumi" userId="c2326486-e8ed-4e42-8875-d9e24a6c7102" providerId="ADAL" clId="{C61E09E7-7AF2-4E6B-9F6E-C7A20769479D}" dt="2024-10-28T07:22:53.165" v="211" actId="2696"/>
        <pc:sldMkLst>
          <pc:docMk/>
          <pc:sldMk cId="1546524315" sldId="2145707373"/>
        </pc:sldMkLst>
      </pc:sldChg>
      <pc:sldChg chg="del">
        <pc:chgData name="Iijima, Megumi" userId="c2326486-e8ed-4e42-8875-d9e24a6c7102" providerId="ADAL" clId="{C61E09E7-7AF2-4E6B-9F6E-C7A20769479D}" dt="2024-10-28T05:19:20.088" v="29" actId="2696"/>
        <pc:sldMkLst>
          <pc:docMk/>
          <pc:sldMk cId="3650148956" sldId="2145707443"/>
        </pc:sldMkLst>
      </pc:sldChg>
      <pc:sldChg chg="modSp mod modNotesTx">
        <pc:chgData name="Iijima, Megumi" userId="c2326486-e8ed-4e42-8875-d9e24a6c7102" providerId="ADAL" clId="{C61E09E7-7AF2-4E6B-9F6E-C7A20769479D}" dt="2024-10-28T07:46:10.020" v="271" actId="2711"/>
        <pc:sldMkLst>
          <pc:docMk/>
          <pc:sldMk cId="4229557613" sldId="2145707456"/>
        </pc:sldMkLst>
        <pc:spChg chg="mod">
          <ac:chgData name="Iijima, Megumi" userId="c2326486-e8ed-4e42-8875-d9e24a6c7102" providerId="ADAL" clId="{C61E09E7-7AF2-4E6B-9F6E-C7A20769479D}" dt="2024-10-28T07:19:41.241" v="187" actId="20577"/>
          <ac:spMkLst>
            <pc:docMk/>
            <pc:sldMk cId="4229557613" sldId="2145707456"/>
            <ac:spMk id="4" creationId="{DEC6FFA3-ED78-3A78-C415-A46E767B463A}"/>
          </ac:spMkLst>
        </pc:spChg>
      </pc:sldChg>
      <pc:sldChg chg="modSp mod modNotesTx">
        <pc:chgData name="Iijima, Megumi" userId="c2326486-e8ed-4e42-8875-d9e24a6c7102" providerId="ADAL" clId="{C61E09E7-7AF2-4E6B-9F6E-C7A20769479D}" dt="2024-10-28T07:46:59.048" v="277" actId="2711"/>
        <pc:sldMkLst>
          <pc:docMk/>
          <pc:sldMk cId="3580680085" sldId="2145707458"/>
        </pc:sldMkLst>
        <pc:spChg chg="mod">
          <ac:chgData name="Iijima, Megumi" userId="c2326486-e8ed-4e42-8875-d9e24a6c7102" providerId="ADAL" clId="{C61E09E7-7AF2-4E6B-9F6E-C7A20769479D}" dt="2024-10-28T07:12:54.399" v="131" actId="2711"/>
          <ac:spMkLst>
            <pc:docMk/>
            <pc:sldMk cId="3580680085" sldId="2145707458"/>
            <ac:spMk id="2" creationId="{7F96C0E5-4F06-B2E9-476D-F4F54971A37F}"/>
          </ac:spMkLst>
        </pc:spChg>
      </pc:sldChg>
      <pc:sldChg chg="modSp mod modNotesTx">
        <pc:chgData name="Iijima, Megumi" userId="c2326486-e8ed-4e42-8875-d9e24a6c7102" providerId="ADAL" clId="{C61E09E7-7AF2-4E6B-9F6E-C7A20769479D}" dt="2024-10-28T07:52:49.317" v="307" actId="2711"/>
        <pc:sldMkLst>
          <pc:docMk/>
          <pc:sldMk cId="937661801" sldId="2145707460"/>
        </pc:sldMkLst>
        <pc:spChg chg="mod">
          <ac:chgData name="Iijima, Megumi" userId="c2326486-e8ed-4e42-8875-d9e24a6c7102" providerId="ADAL" clId="{C61E09E7-7AF2-4E6B-9F6E-C7A20769479D}" dt="2024-10-28T07:25:32.441" v="230" actId="2711"/>
          <ac:spMkLst>
            <pc:docMk/>
            <pc:sldMk cId="937661801" sldId="2145707460"/>
            <ac:spMk id="2" creationId="{CA656CB6-8802-1CF2-789B-C36A5F833A06}"/>
          </ac:spMkLst>
        </pc:spChg>
        <pc:spChg chg="mod">
          <ac:chgData name="Iijima, Megumi" userId="c2326486-e8ed-4e42-8875-d9e24a6c7102" providerId="ADAL" clId="{C61E09E7-7AF2-4E6B-9F6E-C7A20769479D}" dt="2024-10-28T07:25:39.543" v="232" actId="2711"/>
          <ac:spMkLst>
            <pc:docMk/>
            <pc:sldMk cId="937661801" sldId="2145707460"/>
            <ac:spMk id="9" creationId="{1658095F-7610-560C-90B4-299F6B4F689A}"/>
          </ac:spMkLst>
        </pc:spChg>
      </pc:sldChg>
      <pc:sldChg chg="del">
        <pc:chgData name="Iijima, Megumi" userId="c2326486-e8ed-4e42-8875-d9e24a6c7102" providerId="ADAL" clId="{C61E09E7-7AF2-4E6B-9F6E-C7A20769479D}" dt="2024-10-28T05:32:01.436" v="33" actId="2696"/>
        <pc:sldMkLst>
          <pc:docMk/>
          <pc:sldMk cId="4040213463" sldId="2145707464"/>
        </pc:sldMkLst>
      </pc:sldChg>
      <pc:sldChg chg="del">
        <pc:chgData name="Iijima, Megumi" userId="c2326486-e8ed-4e42-8875-d9e24a6c7102" providerId="ADAL" clId="{C61E09E7-7AF2-4E6B-9F6E-C7A20769479D}" dt="2024-10-28T05:20:05.069" v="31" actId="2696"/>
        <pc:sldMkLst>
          <pc:docMk/>
          <pc:sldMk cId="383613714" sldId="2145707467"/>
        </pc:sldMkLst>
      </pc:sldChg>
      <pc:sldChg chg="del">
        <pc:chgData name="Iijima, Megumi" userId="c2326486-e8ed-4e42-8875-d9e24a6c7102" providerId="ADAL" clId="{C61E09E7-7AF2-4E6B-9F6E-C7A20769479D}" dt="2024-10-28T05:33:05.001" v="38" actId="2696"/>
        <pc:sldMkLst>
          <pc:docMk/>
          <pc:sldMk cId="161774881" sldId="2145707468"/>
        </pc:sldMkLst>
      </pc:sldChg>
      <pc:sldChg chg="del">
        <pc:chgData name="Iijima, Megumi" userId="c2326486-e8ed-4e42-8875-d9e24a6c7102" providerId="ADAL" clId="{C61E09E7-7AF2-4E6B-9F6E-C7A20769479D}" dt="2024-10-28T05:20:37.184" v="32" actId="2696"/>
        <pc:sldMkLst>
          <pc:docMk/>
          <pc:sldMk cId="309888286" sldId="2145707469"/>
        </pc:sldMkLst>
      </pc:sldChg>
      <pc:sldChg chg="del">
        <pc:chgData name="Iijima, Megumi" userId="c2326486-e8ed-4e42-8875-d9e24a6c7102" providerId="ADAL" clId="{C61E09E7-7AF2-4E6B-9F6E-C7A20769479D}" dt="2024-10-28T05:32:24.752" v="35" actId="2696"/>
        <pc:sldMkLst>
          <pc:docMk/>
          <pc:sldMk cId="3834056722" sldId="2145707501"/>
        </pc:sldMkLst>
      </pc:sldChg>
      <pc:sldChg chg="del">
        <pc:chgData name="Iijima, Megumi" userId="c2326486-e8ed-4e42-8875-d9e24a6c7102" providerId="ADAL" clId="{C61E09E7-7AF2-4E6B-9F6E-C7A20769479D}" dt="2024-10-28T04:47:35.076" v="10" actId="2696"/>
        <pc:sldMkLst>
          <pc:docMk/>
          <pc:sldMk cId="1289238560" sldId="2145707502"/>
        </pc:sldMkLst>
      </pc:sldChg>
      <pc:sldChg chg="modSp mod">
        <pc:chgData name="Iijima, Megumi" userId="c2326486-e8ed-4e42-8875-d9e24a6c7102" providerId="ADAL" clId="{C61E09E7-7AF2-4E6B-9F6E-C7A20769479D}" dt="2024-10-28T07:27:48.402" v="237" actId="2711"/>
        <pc:sldMkLst>
          <pc:docMk/>
          <pc:sldMk cId="447555164" sldId="2145707503"/>
        </pc:sldMkLst>
        <pc:spChg chg="mod">
          <ac:chgData name="Iijima, Megumi" userId="c2326486-e8ed-4e42-8875-d9e24a6c7102" providerId="ADAL" clId="{C61E09E7-7AF2-4E6B-9F6E-C7A20769479D}" dt="2024-10-28T07:27:48.402" v="237" actId="2711"/>
          <ac:spMkLst>
            <pc:docMk/>
            <pc:sldMk cId="447555164" sldId="2145707503"/>
            <ac:spMk id="2" creationId="{C6E8E558-81BD-42E5-4747-14F1C86B7875}"/>
          </ac:spMkLst>
        </pc:spChg>
        <pc:spChg chg="mod">
          <ac:chgData name="Iijima, Megumi" userId="c2326486-e8ed-4e42-8875-d9e24a6c7102" providerId="ADAL" clId="{C61E09E7-7AF2-4E6B-9F6E-C7A20769479D}" dt="2024-10-28T04:42:29.774" v="2" actId="2711"/>
          <ac:spMkLst>
            <pc:docMk/>
            <pc:sldMk cId="447555164" sldId="2145707503"/>
            <ac:spMk id="3" creationId="{22659101-0301-7291-3F94-4B910DE9415B}"/>
          </ac:spMkLst>
        </pc:spChg>
      </pc:sldChg>
      <pc:sldChg chg="del">
        <pc:chgData name="Iijima, Megumi" userId="c2326486-e8ed-4e42-8875-d9e24a6c7102" providerId="ADAL" clId="{C61E09E7-7AF2-4E6B-9F6E-C7A20769479D}" dt="2024-10-28T05:32:31.902" v="36" actId="2696"/>
        <pc:sldMkLst>
          <pc:docMk/>
          <pc:sldMk cId="4120583892" sldId="2145707504"/>
        </pc:sldMkLst>
      </pc:sldChg>
      <pc:sldChg chg="modSp mod">
        <pc:chgData name="Iijima, Megumi" userId="c2326486-e8ed-4e42-8875-d9e24a6c7102" providerId="ADAL" clId="{C61E09E7-7AF2-4E6B-9F6E-C7A20769479D}" dt="2024-10-29T02:03:11.373" v="935" actId="2711"/>
        <pc:sldMkLst>
          <pc:docMk/>
          <pc:sldMk cId="4088893208" sldId="2145707505"/>
        </pc:sldMkLst>
        <pc:spChg chg="mod">
          <ac:chgData name="Iijima, Megumi" userId="c2326486-e8ed-4e42-8875-d9e24a6c7102" providerId="ADAL" clId="{C61E09E7-7AF2-4E6B-9F6E-C7A20769479D}" dt="2024-10-28T07:15:27.965" v="156" actId="2711"/>
          <ac:spMkLst>
            <pc:docMk/>
            <pc:sldMk cId="4088893208" sldId="2145707505"/>
            <ac:spMk id="2" creationId="{4DECCA72-0C29-FA1C-5916-9CAC21952D6F}"/>
          </ac:spMkLst>
        </pc:spChg>
        <pc:spChg chg="mod">
          <ac:chgData name="Iijima, Megumi" userId="c2326486-e8ed-4e42-8875-d9e24a6c7102" providerId="ADAL" clId="{C61E09E7-7AF2-4E6B-9F6E-C7A20769479D}" dt="2024-10-29T02:03:11.373" v="935" actId="2711"/>
          <ac:spMkLst>
            <pc:docMk/>
            <pc:sldMk cId="4088893208" sldId="2145707505"/>
            <ac:spMk id="4" creationId="{5ED54E52-3DA5-B947-01CE-ED4F0E204CE2}"/>
          </ac:spMkLst>
        </pc:spChg>
      </pc:sldChg>
      <pc:sldChg chg="modSp mod modNotesTx">
        <pc:chgData name="Iijima, Megumi" userId="c2326486-e8ed-4e42-8875-d9e24a6c7102" providerId="ADAL" clId="{C61E09E7-7AF2-4E6B-9F6E-C7A20769479D}" dt="2024-10-28T07:30:14.823" v="239" actId="2711"/>
        <pc:sldMkLst>
          <pc:docMk/>
          <pc:sldMk cId="2250925066" sldId="2145707506"/>
        </pc:sldMkLst>
        <pc:spChg chg="mod">
          <ac:chgData name="Iijima, Megumi" userId="c2326486-e8ed-4e42-8875-d9e24a6c7102" providerId="ADAL" clId="{C61E09E7-7AF2-4E6B-9F6E-C7A20769479D}" dt="2024-10-28T06:51:24.292" v="41" actId="2711"/>
          <ac:spMkLst>
            <pc:docMk/>
            <pc:sldMk cId="2250925066" sldId="2145707506"/>
            <ac:spMk id="4" creationId="{A808A151-2850-120D-F1AF-64DD6EB9BF76}"/>
          </ac:spMkLst>
        </pc:spChg>
        <pc:spChg chg="mod">
          <ac:chgData name="Iijima, Megumi" userId="c2326486-e8ed-4e42-8875-d9e24a6c7102" providerId="ADAL" clId="{C61E09E7-7AF2-4E6B-9F6E-C7A20769479D}" dt="2024-10-28T07:15:44.085" v="158" actId="2711"/>
          <ac:spMkLst>
            <pc:docMk/>
            <pc:sldMk cId="2250925066" sldId="2145707506"/>
            <ac:spMk id="6" creationId="{87767016-7832-E386-DD2B-1A3CE684F556}"/>
          </ac:spMkLst>
        </pc:spChg>
        <pc:spChg chg="mod">
          <ac:chgData name="Iijima, Megumi" userId="c2326486-e8ed-4e42-8875-d9e24a6c7102" providerId="ADAL" clId="{C61E09E7-7AF2-4E6B-9F6E-C7A20769479D}" dt="2024-10-28T06:51:32.768" v="43" actId="2711"/>
          <ac:spMkLst>
            <pc:docMk/>
            <pc:sldMk cId="2250925066" sldId="2145707506"/>
            <ac:spMk id="43" creationId="{6E352793-3E1B-EDEF-BE3E-C91B53E0C95B}"/>
          </ac:spMkLst>
        </pc:spChg>
        <pc:spChg chg="mod">
          <ac:chgData name="Iijima, Megumi" userId="c2326486-e8ed-4e42-8875-d9e24a6c7102" providerId="ADAL" clId="{C61E09E7-7AF2-4E6B-9F6E-C7A20769479D}" dt="2024-10-28T07:15:36.738" v="157" actId="2711"/>
          <ac:spMkLst>
            <pc:docMk/>
            <pc:sldMk cId="2250925066" sldId="2145707506"/>
            <ac:spMk id="45" creationId="{F19B5072-CFA1-92DE-5070-3A716031C662}"/>
          </ac:spMkLst>
        </pc:spChg>
        <pc:spChg chg="mod">
          <ac:chgData name="Iijima, Megumi" userId="c2326486-e8ed-4e42-8875-d9e24a6c7102" providerId="ADAL" clId="{C61E09E7-7AF2-4E6B-9F6E-C7A20769479D}" dt="2024-10-28T06:51:59.316" v="49" actId="2711"/>
          <ac:spMkLst>
            <pc:docMk/>
            <pc:sldMk cId="2250925066" sldId="2145707506"/>
            <ac:spMk id="53" creationId="{5F98E2FF-BC2D-F9FB-4AA8-3E8B22D13262}"/>
          </ac:spMkLst>
        </pc:spChg>
      </pc:sldChg>
      <pc:sldChg chg="modSp mod modNotesTx">
        <pc:chgData name="Iijima, Megumi" userId="c2326486-e8ed-4e42-8875-d9e24a6c7102" providerId="ADAL" clId="{C61E09E7-7AF2-4E6B-9F6E-C7A20769479D}" dt="2024-10-28T07:30:48.093" v="241" actId="2711"/>
        <pc:sldMkLst>
          <pc:docMk/>
          <pc:sldMk cId="3620687584" sldId="2145707507"/>
        </pc:sldMkLst>
        <pc:spChg chg="mod">
          <ac:chgData name="Iijima, Megumi" userId="c2326486-e8ed-4e42-8875-d9e24a6c7102" providerId="ADAL" clId="{C61E09E7-7AF2-4E6B-9F6E-C7A20769479D}" dt="2024-10-28T06:52:06.191" v="50" actId="2711"/>
          <ac:spMkLst>
            <pc:docMk/>
            <pc:sldMk cId="3620687584" sldId="2145707507"/>
            <ac:spMk id="6" creationId="{C3BA4D1C-4ABF-2DA6-6DB7-39E3EA10CAF7}"/>
          </ac:spMkLst>
        </pc:spChg>
        <pc:spChg chg="mod">
          <ac:chgData name="Iijima, Megumi" userId="c2326486-e8ed-4e42-8875-d9e24a6c7102" providerId="ADAL" clId="{C61E09E7-7AF2-4E6B-9F6E-C7A20769479D}" dt="2024-10-28T07:16:01.821" v="160" actId="2711"/>
          <ac:spMkLst>
            <pc:docMk/>
            <pc:sldMk cId="3620687584" sldId="2145707507"/>
            <ac:spMk id="9" creationId="{097867CE-4A3B-94C5-D783-F3E10D6BA91F}"/>
          </ac:spMkLst>
        </pc:spChg>
        <pc:spChg chg="mod">
          <ac:chgData name="Iijima, Megumi" userId="c2326486-e8ed-4e42-8875-d9e24a6c7102" providerId="ADAL" clId="{C61E09E7-7AF2-4E6B-9F6E-C7A20769479D}" dt="2024-10-28T07:15:53.701" v="159" actId="2711"/>
          <ac:spMkLst>
            <pc:docMk/>
            <pc:sldMk cId="3620687584" sldId="2145707507"/>
            <ac:spMk id="10" creationId="{CA08F49E-66E0-2CF6-A4A3-F32CEE847D79}"/>
          </ac:spMkLst>
        </pc:spChg>
        <pc:spChg chg="mod">
          <ac:chgData name="Iijima, Megumi" userId="c2326486-e8ed-4e42-8875-d9e24a6c7102" providerId="ADAL" clId="{C61E09E7-7AF2-4E6B-9F6E-C7A20769479D}" dt="2024-10-28T07:16:07.970" v="161" actId="2711"/>
          <ac:spMkLst>
            <pc:docMk/>
            <pc:sldMk cId="3620687584" sldId="2145707507"/>
            <ac:spMk id="14" creationId="{99715048-56D8-5C25-80E3-3EF970CC15CE}"/>
          </ac:spMkLst>
        </pc:spChg>
        <pc:spChg chg="mod">
          <ac:chgData name="Iijima, Megumi" userId="c2326486-e8ed-4e42-8875-d9e24a6c7102" providerId="ADAL" clId="{C61E09E7-7AF2-4E6B-9F6E-C7A20769479D}" dt="2024-10-28T07:16:14.577" v="162" actId="2711"/>
          <ac:spMkLst>
            <pc:docMk/>
            <pc:sldMk cId="3620687584" sldId="2145707507"/>
            <ac:spMk id="15" creationId="{F317E77E-E41F-38FE-3157-7119A5665F74}"/>
          </ac:spMkLst>
        </pc:spChg>
        <pc:spChg chg="mod">
          <ac:chgData name="Iijima, Megumi" userId="c2326486-e8ed-4e42-8875-d9e24a6c7102" providerId="ADAL" clId="{C61E09E7-7AF2-4E6B-9F6E-C7A20769479D}" dt="2024-10-28T07:16:20.572" v="163" actId="2711"/>
          <ac:spMkLst>
            <pc:docMk/>
            <pc:sldMk cId="3620687584" sldId="2145707507"/>
            <ac:spMk id="17" creationId="{26EA356E-83FA-3DEB-84ED-42AE80D6227B}"/>
          </ac:spMkLst>
        </pc:spChg>
      </pc:sldChg>
      <pc:sldChg chg="modSp mod modNotesTx">
        <pc:chgData name="Iijima, Megumi" userId="c2326486-e8ed-4e42-8875-d9e24a6c7102" providerId="ADAL" clId="{C61E09E7-7AF2-4E6B-9F6E-C7A20769479D}" dt="2024-10-28T07:31:03.676" v="243" actId="2711"/>
        <pc:sldMkLst>
          <pc:docMk/>
          <pc:sldMk cId="2874116258" sldId="2145707508"/>
        </pc:sldMkLst>
        <pc:spChg chg="mod">
          <ac:chgData name="Iijima, Megumi" userId="c2326486-e8ed-4e42-8875-d9e24a6c7102" providerId="ADAL" clId="{C61E09E7-7AF2-4E6B-9F6E-C7A20769479D}" dt="2024-10-28T06:53:30.919" v="61" actId="2711"/>
          <ac:spMkLst>
            <pc:docMk/>
            <pc:sldMk cId="2874116258" sldId="2145707508"/>
            <ac:spMk id="2" creationId="{56EF6DFF-F234-7F4C-1DB4-E83859CAB6F1}"/>
          </ac:spMkLst>
        </pc:spChg>
        <pc:spChg chg="mod">
          <ac:chgData name="Iijima, Megumi" userId="c2326486-e8ed-4e42-8875-d9e24a6c7102" providerId="ADAL" clId="{C61E09E7-7AF2-4E6B-9F6E-C7A20769479D}" dt="2024-10-28T07:16:27.750" v="164" actId="2711"/>
          <ac:spMkLst>
            <pc:docMk/>
            <pc:sldMk cId="2874116258" sldId="2145707508"/>
            <ac:spMk id="4" creationId="{772A855E-8E8C-E4BD-7744-A62CD4556430}"/>
          </ac:spMkLst>
        </pc:spChg>
      </pc:sldChg>
      <pc:sldChg chg="modSp mod modNotesTx">
        <pc:chgData name="Iijima, Megumi" userId="c2326486-e8ed-4e42-8875-d9e24a6c7102" providerId="ADAL" clId="{C61E09E7-7AF2-4E6B-9F6E-C7A20769479D}" dt="2024-10-28T07:31:16.267" v="245" actId="2711"/>
        <pc:sldMkLst>
          <pc:docMk/>
          <pc:sldMk cId="874679004" sldId="2145707509"/>
        </pc:sldMkLst>
        <pc:spChg chg="mod">
          <ac:chgData name="Iijima, Megumi" userId="c2326486-e8ed-4e42-8875-d9e24a6c7102" providerId="ADAL" clId="{C61E09E7-7AF2-4E6B-9F6E-C7A20769479D}" dt="2024-10-28T07:16:48.264" v="165" actId="2711"/>
          <ac:spMkLst>
            <pc:docMk/>
            <pc:sldMk cId="874679004" sldId="2145707509"/>
            <ac:spMk id="6" creationId="{17EBF17C-A74E-099A-0B9A-9B743558CDF8}"/>
          </ac:spMkLst>
        </pc:spChg>
      </pc:sldChg>
      <pc:sldChg chg="modSp mod modNotesTx">
        <pc:chgData name="Iijima, Megumi" userId="c2326486-e8ed-4e42-8875-d9e24a6c7102" providerId="ADAL" clId="{C61E09E7-7AF2-4E6B-9F6E-C7A20769479D}" dt="2024-10-28T07:42:18.302" v="247" actId="2711"/>
        <pc:sldMkLst>
          <pc:docMk/>
          <pc:sldMk cId="890173967" sldId="2145707510"/>
        </pc:sldMkLst>
        <pc:spChg chg="mod">
          <ac:chgData name="Iijima, Megumi" userId="c2326486-e8ed-4e42-8875-d9e24a6c7102" providerId="ADAL" clId="{C61E09E7-7AF2-4E6B-9F6E-C7A20769479D}" dt="2024-10-28T06:54:17.594" v="66" actId="2711"/>
          <ac:spMkLst>
            <pc:docMk/>
            <pc:sldMk cId="890173967" sldId="2145707510"/>
            <ac:spMk id="2" creationId="{38488119-70BD-F60A-BCC2-EDD29EA24D91}"/>
          </ac:spMkLst>
        </pc:spChg>
      </pc:sldChg>
      <pc:sldChg chg="modSp mod modNotesTx">
        <pc:chgData name="Iijima, Megumi" userId="c2326486-e8ed-4e42-8875-d9e24a6c7102" providerId="ADAL" clId="{C61E09E7-7AF2-4E6B-9F6E-C7A20769479D}" dt="2024-10-28T07:42:32.662" v="249" actId="2711"/>
        <pc:sldMkLst>
          <pc:docMk/>
          <pc:sldMk cId="823249937" sldId="2145707511"/>
        </pc:sldMkLst>
        <pc:spChg chg="mod">
          <ac:chgData name="Iijima, Megumi" userId="c2326486-e8ed-4e42-8875-d9e24a6c7102" providerId="ADAL" clId="{C61E09E7-7AF2-4E6B-9F6E-C7A20769479D}" dt="2024-10-28T06:56:18.806" v="69" actId="2711"/>
          <ac:spMkLst>
            <pc:docMk/>
            <pc:sldMk cId="823249937" sldId="2145707511"/>
            <ac:spMk id="2" creationId="{4980041E-6955-6789-CB8C-C9CA88C45315}"/>
          </ac:spMkLst>
        </pc:spChg>
        <pc:spChg chg="mod">
          <ac:chgData name="Iijima, Megumi" userId="c2326486-e8ed-4e42-8875-d9e24a6c7102" providerId="ADAL" clId="{C61E09E7-7AF2-4E6B-9F6E-C7A20769479D}" dt="2024-10-28T06:54:26.363" v="67" actId="2711"/>
          <ac:spMkLst>
            <pc:docMk/>
            <pc:sldMk cId="823249937" sldId="2145707511"/>
            <ac:spMk id="3" creationId="{FBD467A3-79B5-1DDA-A08F-E2AE5989C40F}"/>
          </ac:spMkLst>
        </pc:spChg>
        <pc:spChg chg="mod">
          <ac:chgData name="Iijima, Megumi" userId="c2326486-e8ed-4e42-8875-d9e24a6c7102" providerId="ADAL" clId="{C61E09E7-7AF2-4E6B-9F6E-C7A20769479D}" dt="2024-10-28T07:16:57.647" v="166" actId="2711"/>
          <ac:spMkLst>
            <pc:docMk/>
            <pc:sldMk cId="823249937" sldId="2145707511"/>
            <ac:spMk id="7" creationId="{00E5AFF6-F1DA-1B59-9F76-788C7CDDC701}"/>
          </ac:spMkLst>
        </pc:spChg>
        <pc:spChg chg="mod">
          <ac:chgData name="Iijima, Megumi" userId="c2326486-e8ed-4e42-8875-d9e24a6c7102" providerId="ADAL" clId="{C61E09E7-7AF2-4E6B-9F6E-C7A20769479D}" dt="2024-10-28T06:56:43.404" v="73" actId="2711"/>
          <ac:spMkLst>
            <pc:docMk/>
            <pc:sldMk cId="823249937" sldId="2145707511"/>
            <ac:spMk id="10" creationId="{D4280EF3-3B68-0860-CBFE-2CA90BF688DA}"/>
          </ac:spMkLst>
        </pc:spChg>
        <pc:spChg chg="mod">
          <ac:chgData name="Iijima, Megumi" userId="c2326486-e8ed-4e42-8875-d9e24a6c7102" providerId="ADAL" clId="{C61E09E7-7AF2-4E6B-9F6E-C7A20769479D}" dt="2024-10-28T06:56:12.106" v="68" actId="2711"/>
          <ac:spMkLst>
            <pc:docMk/>
            <pc:sldMk cId="823249937" sldId="2145707511"/>
            <ac:spMk id="13" creationId="{39393E0C-6650-6785-88F5-C0730FF672BA}"/>
          </ac:spMkLst>
        </pc:spChg>
      </pc:sldChg>
      <pc:sldChg chg="modSp mod modNotesTx">
        <pc:chgData name="Iijima, Megumi" userId="c2326486-e8ed-4e42-8875-d9e24a6c7102" providerId="ADAL" clId="{C61E09E7-7AF2-4E6B-9F6E-C7A20769479D}" dt="2024-10-28T07:42:45.073" v="251" actId="2711"/>
        <pc:sldMkLst>
          <pc:docMk/>
          <pc:sldMk cId="4256027407" sldId="2145707512"/>
        </pc:sldMkLst>
        <pc:spChg chg="mod">
          <ac:chgData name="Iijima, Megumi" userId="c2326486-e8ed-4e42-8875-d9e24a6c7102" providerId="ADAL" clId="{C61E09E7-7AF2-4E6B-9F6E-C7A20769479D}" dt="2024-10-28T07:17:04.665" v="167" actId="2711"/>
          <ac:spMkLst>
            <pc:docMk/>
            <pc:sldMk cId="4256027407" sldId="2145707512"/>
            <ac:spMk id="4" creationId="{A808A151-2850-120D-F1AF-64DD6EB9BF76}"/>
          </ac:spMkLst>
        </pc:spChg>
        <pc:spChg chg="mod">
          <ac:chgData name="Iijima, Megumi" userId="c2326486-e8ed-4e42-8875-d9e24a6c7102" providerId="ADAL" clId="{C61E09E7-7AF2-4E6B-9F6E-C7A20769479D}" dt="2024-10-28T07:17:15.901" v="168" actId="2711"/>
          <ac:spMkLst>
            <pc:docMk/>
            <pc:sldMk cId="4256027407" sldId="2145707512"/>
            <ac:spMk id="14" creationId="{6FD8EEE8-E1D3-1549-44AA-EE86E9283687}"/>
          </ac:spMkLst>
        </pc:spChg>
        <pc:spChg chg="mod">
          <ac:chgData name="Iijima, Megumi" userId="c2326486-e8ed-4e42-8875-d9e24a6c7102" providerId="ADAL" clId="{C61E09E7-7AF2-4E6B-9F6E-C7A20769479D}" dt="2024-10-28T07:04:21.050" v="77" actId="2711"/>
          <ac:spMkLst>
            <pc:docMk/>
            <pc:sldMk cId="4256027407" sldId="2145707512"/>
            <ac:spMk id="19" creationId="{E63DAC1D-CE55-EC7F-E87F-9C5B99561CF8}"/>
          </ac:spMkLst>
        </pc:spChg>
        <pc:spChg chg="mod">
          <ac:chgData name="Iijima, Megumi" userId="c2326486-e8ed-4e42-8875-d9e24a6c7102" providerId="ADAL" clId="{C61E09E7-7AF2-4E6B-9F6E-C7A20769479D}" dt="2024-10-28T07:05:09.581" v="80" actId="2711"/>
          <ac:spMkLst>
            <pc:docMk/>
            <pc:sldMk cId="4256027407" sldId="2145707512"/>
            <ac:spMk id="35" creationId="{32F2AA51-29AE-7503-24B2-51D42E4BF9B1}"/>
          </ac:spMkLst>
        </pc:spChg>
      </pc:sldChg>
      <pc:sldChg chg="modSp mod modNotesTx">
        <pc:chgData name="Iijima, Megumi" userId="c2326486-e8ed-4e42-8875-d9e24a6c7102" providerId="ADAL" clId="{C61E09E7-7AF2-4E6B-9F6E-C7A20769479D}" dt="2024-10-28T07:42:56.260" v="253" actId="2711"/>
        <pc:sldMkLst>
          <pc:docMk/>
          <pc:sldMk cId="1518382439" sldId="2145707513"/>
        </pc:sldMkLst>
        <pc:spChg chg="mod">
          <ac:chgData name="Iijima, Megumi" userId="c2326486-e8ed-4e42-8875-d9e24a6c7102" providerId="ADAL" clId="{C61E09E7-7AF2-4E6B-9F6E-C7A20769479D}" dt="2024-10-28T07:17:23.767" v="169" actId="2711"/>
          <ac:spMkLst>
            <pc:docMk/>
            <pc:sldMk cId="1518382439" sldId="2145707513"/>
            <ac:spMk id="2" creationId="{F6ACCCEA-D89F-927C-B4BB-634D1F3C9551}"/>
          </ac:spMkLst>
        </pc:spChg>
      </pc:sldChg>
      <pc:sldChg chg="del">
        <pc:chgData name="Iijima, Megumi" userId="c2326486-e8ed-4e42-8875-d9e24a6c7102" providerId="ADAL" clId="{C61E09E7-7AF2-4E6B-9F6E-C7A20769479D}" dt="2024-10-28T05:08:01.970" v="15" actId="2696"/>
        <pc:sldMkLst>
          <pc:docMk/>
          <pc:sldMk cId="2566433023" sldId="2145707514"/>
        </pc:sldMkLst>
      </pc:sldChg>
      <pc:sldChg chg="modSp mod modNotesTx">
        <pc:chgData name="Iijima, Megumi" userId="c2326486-e8ed-4e42-8875-d9e24a6c7102" providerId="ADAL" clId="{C61E09E7-7AF2-4E6B-9F6E-C7A20769479D}" dt="2024-10-28T07:43:57.225" v="257" actId="2711"/>
        <pc:sldMkLst>
          <pc:docMk/>
          <pc:sldMk cId="3790403762" sldId="2145707515"/>
        </pc:sldMkLst>
        <pc:spChg chg="mod">
          <ac:chgData name="Iijima, Megumi" userId="c2326486-e8ed-4e42-8875-d9e24a6c7102" providerId="ADAL" clId="{C61E09E7-7AF2-4E6B-9F6E-C7A20769479D}" dt="2024-10-28T07:05:54.381" v="87" actId="2711"/>
          <ac:spMkLst>
            <pc:docMk/>
            <pc:sldMk cId="3790403762" sldId="2145707515"/>
            <ac:spMk id="19" creationId="{F75BAFCF-E7F1-4BA5-83F5-27FC8B6AC589}"/>
          </ac:spMkLst>
        </pc:spChg>
        <pc:spChg chg="mod">
          <ac:chgData name="Iijima, Megumi" userId="c2326486-e8ed-4e42-8875-d9e24a6c7102" providerId="ADAL" clId="{C61E09E7-7AF2-4E6B-9F6E-C7A20769479D}" dt="2024-10-28T07:06:02.048" v="88" actId="2711"/>
          <ac:spMkLst>
            <pc:docMk/>
            <pc:sldMk cId="3790403762" sldId="2145707515"/>
            <ac:spMk id="25" creationId="{DB0DE97D-15CE-D002-F498-148ED54C3BA4}"/>
          </ac:spMkLst>
        </pc:spChg>
        <pc:spChg chg="mod">
          <ac:chgData name="Iijima, Megumi" userId="c2326486-e8ed-4e42-8875-d9e24a6c7102" providerId="ADAL" clId="{C61E09E7-7AF2-4E6B-9F6E-C7A20769479D}" dt="2024-10-28T07:06:07.731" v="89" actId="2711"/>
          <ac:spMkLst>
            <pc:docMk/>
            <pc:sldMk cId="3790403762" sldId="2145707515"/>
            <ac:spMk id="26" creationId="{1EB42DF2-5AD1-CCE7-BE41-344A9FC81879}"/>
          </ac:spMkLst>
        </pc:spChg>
        <pc:spChg chg="mod">
          <ac:chgData name="Iijima, Megumi" userId="c2326486-e8ed-4e42-8875-d9e24a6c7102" providerId="ADAL" clId="{C61E09E7-7AF2-4E6B-9F6E-C7A20769479D}" dt="2024-10-28T07:06:12.748" v="90" actId="2711"/>
          <ac:spMkLst>
            <pc:docMk/>
            <pc:sldMk cId="3790403762" sldId="2145707515"/>
            <ac:spMk id="27" creationId="{543902AB-88A5-601F-FD75-0C278BA2010D}"/>
          </ac:spMkLst>
        </pc:spChg>
      </pc:sldChg>
      <pc:sldChg chg="modSp mod modNotesTx">
        <pc:chgData name="Iijima, Megumi" userId="c2326486-e8ed-4e42-8875-d9e24a6c7102" providerId="ADAL" clId="{C61E09E7-7AF2-4E6B-9F6E-C7A20769479D}" dt="2024-10-28T07:44:12.360" v="259" actId="2711"/>
        <pc:sldMkLst>
          <pc:docMk/>
          <pc:sldMk cId="1054129118" sldId="2145707516"/>
        </pc:sldMkLst>
        <pc:spChg chg="mod">
          <ac:chgData name="Iijima, Megumi" userId="c2326486-e8ed-4e42-8875-d9e24a6c7102" providerId="ADAL" clId="{C61E09E7-7AF2-4E6B-9F6E-C7A20769479D}" dt="2024-10-28T07:17:46.422" v="172" actId="2711"/>
          <ac:spMkLst>
            <pc:docMk/>
            <pc:sldMk cId="1054129118" sldId="2145707516"/>
            <ac:spMk id="4" creationId="{3377652A-B281-754A-5444-A78128343944}"/>
          </ac:spMkLst>
        </pc:spChg>
        <pc:spChg chg="mod">
          <ac:chgData name="Iijima, Megumi" userId="c2326486-e8ed-4e42-8875-d9e24a6c7102" providerId="ADAL" clId="{C61E09E7-7AF2-4E6B-9F6E-C7A20769479D}" dt="2024-10-28T07:17:54.112" v="173" actId="2711"/>
          <ac:spMkLst>
            <pc:docMk/>
            <pc:sldMk cId="1054129118" sldId="2145707516"/>
            <ac:spMk id="8" creationId="{D91FB0E1-7C28-EA7B-2503-64257FDF0178}"/>
          </ac:spMkLst>
        </pc:spChg>
      </pc:sldChg>
      <pc:sldChg chg="modSp mod modNotesTx">
        <pc:chgData name="Iijima, Megumi" userId="c2326486-e8ed-4e42-8875-d9e24a6c7102" providerId="ADAL" clId="{C61E09E7-7AF2-4E6B-9F6E-C7A20769479D}" dt="2024-10-28T07:44:51.174" v="261" actId="2711"/>
        <pc:sldMkLst>
          <pc:docMk/>
          <pc:sldMk cId="1359127485" sldId="2145707517"/>
        </pc:sldMkLst>
        <pc:spChg chg="mod">
          <ac:chgData name="Iijima, Megumi" userId="c2326486-e8ed-4e42-8875-d9e24a6c7102" providerId="ADAL" clId="{C61E09E7-7AF2-4E6B-9F6E-C7A20769479D}" dt="2024-10-28T07:18:04.254" v="174" actId="2711"/>
          <ac:spMkLst>
            <pc:docMk/>
            <pc:sldMk cId="1359127485" sldId="2145707517"/>
            <ac:spMk id="2" creationId="{8F24EC9A-DE75-45CA-C3DD-9F567709FCE3}"/>
          </ac:spMkLst>
        </pc:spChg>
        <pc:spChg chg="mod">
          <ac:chgData name="Iijima, Megumi" userId="c2326486-e8ed-4e42-8875-d9e24a6c7102" providerId="ADAL" clId="{C61E09E7-7AF2-4E6B-9F6E-C7A20769479D}" dt="2024-10-28T07:18:11.480" v="175" actId="2711"/>
          <ac:spMkLst>
            <pc:docMk/>
            <pc:sldMk cId="1359127485" sldId="2145707517"/>
            <ac:spMk id="14" creationId="{12B7DD43-D09D-98C8-7DAC-A2BDFEFBAD7B}"/>
          </ac:spMkLst>
        </pc:spChg>
      </pc:sldChg>
      <pc:sldChg chg="modSp mod modNotesTx">
        <pc:chgData name="Iijima, Megumi" userId="c2326486-e8ed-4e42-8875-d9e24a6c7102" providerId="ADAL" clId="{C61E09E7-7AF2-4E6B-9F6E-C7A20769479D}" dt="2024-10-28T07:45:14.087" v="263" actId="2711"/>
        <pc:sldMkLst>
          <pc:docMk/>
          <pc:sldMk cId="712889102" sldId="2145707518"/>
        </pc:sldMkLst>
        <pc:spChg chg="mod">
          <ac:chgData name="Iijima, Megumi" userId="c2326486-e8ed-4e42-8875-d9e24a6c7102" providerId="ADAL" clId="{C61E09E7-7AF2-4E6B-9F6E-C7A20769479D}" dt="2024-10-28T07:18:27.129" v="177" actId="2711"/>
          <ac:spMkLst>
            <pc:docMk/>
            <pc:sldMk cId="712889102" sldId="2145707518"/>
            <ac:spMk id="2" creationId="{3858C38F-B707-C3ED-9A41-E36BEAC2ED69}"/>
          </ac:spMkLst>
        </pc:spChg>
      </pc:sldChg>
      <pc:sldChg chg="modSp mod modNotesTx">
        <pc:chgData name="Iijima, Megumi" userId="c2326486-e8ed-4e42-8875-d9e24a6c7102" providerId="ADAL" clId="{C61E09E7-7AF2-4E6B-9F6E-C7A20769479D}" dt="2024-10-28T07:45:29.102" v="265" actId="2711"/>
        <pc:sldMkLst>
          <pc:docMk/>
          <pc:sldMk cId="2637196150" sldId="2145707519"/>
        </pc:sldMkLst>
        <pc:spChg chg="mod">
          <ac:chgData name="Iijima, Megumi" userId="c2326486-e8ed-4e42-8875-d9e24a6c7102" providerId="ADAL" clId="{C61E09E7-7AF2-4E6B-9F6E-C7A20769479D}" dt="2024-10-28T07:08:56.093" v="103" actId="2711"/>
          <ac:spMkLst>
            <pc:docMk/>
            <pc:sldMk cId="2637196150" sldId="2145707519"/>
            <ac:spMk id="4" creationId="{551BC012-7ED5-6AA1-43FE-62F84A1B266D}"/>
          </ac:spMkLst>
        </pc:spChg>
        <pc:spChg chg="mod">
          <ac:chgData name="Iijima, Megumi" userId="c2326486-e8ed-4e42-8875-d9e24a6c7102" providerId="ADAL" clId="{C61E09E7-7AF2-4E6B-9F6E-C7A20769479D}" dt="2024-10-28T07:09:12.403" v="106" actId="2711"/>
          <ac:spMkLst>
            <pc:docMk/>
            <pc:sldMk cId="2637196150" sldId="2145707519"/>
            <ac:spMk id="6" creationId="{F2EAB869-0692-931B-91AD-83082DDC9486}"/>
          </ac:spMkLst>
        </pc:spChg>
        <pc:spChg chg="mod">
          <ac:chgData name="Iijima, Megumi" userId="c2326486-e8ed-4e42-8875-d9e24a6c7102" providerId="ADAL" clId="{C61E09E7-7AF2-4E6B-9F6E-C7A20769479D}" dt="2024-10-28T07:18:47.350" v="180" actId="2711"/>
          <ac:spMkLst>
            <pc:docMk/>
            <pc:sldMk cId="2637196150" sldId="2145707519"/>
            <ac:spMk id="14" creationId="{D18618F8-669E-110E-D3A4-577D1399C94E}"/>
          </ac:spMkLst>
        </pc:spChg>
        <pc:spChg chg="mod">
          <ac:chgData name="Iijima, Megumi" userId="c2326486-e8ed-4e42-8875-d9e24a6c7102" providerId="ADAL" clId="{C61E09E7-7AF2-4E6B-9F6E-C7A20769479D}" dt="2024-10-28T07:18:54.444" v="181" actId="2711"/>
          <ac:spMkLst>
            <pc:docMk/>
            <pc:sldMk cId="2637196150" sldId="2145707519"/>
            <ac:spMk id="15" creationId="{0BC8404E-E3AD-05E0-65BF-59338C72B2E5}"/>
          </ac:spMkLst>
        </pc:spChg>
      </pc:sldChg>
      <pc:sldChg chg="modSp mod modNotesTx">
        <pc:chgData name="Iijima, Megumi" userId="c2326486-e8ed-4e42-8875-d9e24a6c7102" providerId="ADAL" clId="{C61E09E7-7AF2-4E6B-9F6E-C7A20769479D}" dt="2024-10-28T07:45:42.578" v="267" actId="2711"/>
        <pc:sldMkLst>
          <pc:docMk/>
          <pc:sldMk cId="1905479770" sldId="2145707520"/>
        </pc:sldMkLst>
        <pc:spChg chg="mod">
          <ac:chgData name="Iijima, Megumi" userId="c2326486-e8ed-4e42-8875-d9e24a6c7102" providerId="ADAL" clId="{C61E09E7-7AF2-4E6B-9F6E-C7A20769479D}" dt="2024-10-28T07:19:02.809" v="182" actId="2711"/>
          <ac:spMkLst>
            <pc:docMk/>
            <pc:sldMk cId="1905479770" sldId="2145707520"/>
            <ac:spMk id="2" creationId="{F6ACCCEA-D89F-927C-B4BB-634D1F3C9551}"/>
          </ac:spMkLst>
        </pc:spChg>
      </pc:sldChg>
      <pc:sldChg chg="modSp mod modNotesTx">
        <pc:chgData name="Iijima, Megumi" userId="c2326486-e8ed-4e42-8875-d9e24a6c7102" providerId="ADAL" clId="{C61E09E7-7AF2-4E6B-9F6E-C7A20769479D}" dt="2024-10-28T07:45:56.720" v="269" actId="2711"/>
        <pc:sldMkLst>
          <pc:docMk/>
          <pc:sldMk cId="1232916508" sldId="2145707521"/>
        </pc:sldMkLst>
        <pc:spChg chg="mod">
          <ac:chgData name="Iijima, Megumi" userId="c2326486-e8ed-4e42-8875-d9e24a6c7102" providerId="ADAL" clId="{C61E09E7-7AF2-4E6B-9F6E-C7A20769479D}" dt="2024-10-28T07:19:18.259" v="183" actId="2711"/>
          <ac:spMkLst>
            <pc:docMk/>
            <pc:sldMk cId="1232916508" sldId="2145707521"/>
            <ac:spMk id="6" creationId="{35B4373A-5A68-E581-F960-54482B256887}"/>
          </ac:spMkLst>
        </pc:spChg>
        <pc:spChg chg="mod">
          <ac:chgData name="Iijima, Megumi" userId="c2326486-e8ed-4e42-8875-d9e24a6c7102" providerId="ADAL" clId="{C61E09E7-7AF2-4E6B-9F6E-C7A20769479D}" dt="2024-10-28T07:19:23.776" v="184" actId="2711"/>
          <ac:spMkLst>
            <pc:docMk/>
            <pc:sldMk cId="1232916508" sldId="2145707521"/>
            <ac:spMk id="7" creationId="{4DB2E3E4-9D08-5BC0-5470-76589A47770E}"/>
          </ac:spMkLst>
        </pc:spChg>
      </pc:sldChg>
      <pc:sldChg chg="del">
        <pc:chgData name="Iijima, Megumi" userId="c2326486-e8ed-4e42-8875-d9e24a6c7102" providerId="ADAL" clId="{C61E09E7-7AF2-4E6B-9F6E-C7A20769479D}" dt="2024-10-28T05:14:28.785" v="22" actId="2696"/>
        <pc:sldMkLst>
          <pc:docMk/>
          <pc:sldMk cId="1959992269" sldId="2145707522"/>
        </pc:sldMkLst>
      </pc:sldChg>
      <pc:sldChg chg="modSp mod modNotesTx">
        <pc:chgData name="Iijima, Megumi" userId="c2326486-e8ed-4e42-8875-d9e24a6c7102" providerId="ADAL" clId="{C61E09E7-7AF2-4E6B-9F6E-C7A20769479D}" dt="2024-10-28T07:46:24.383" v="273" actId="2711"/>
        <pc:sldMkLst>
          <pc:docMk/>
          <pc:sldMk cId="1086349518" sldId="2145707523"/>
        </pc:sldMkLst>
        <pc:spChg chg="mod">
          <ac:chgData name="Iijima, Megumi" userId="c2326486-e8ed-4e42-8875-d9e24a6c7102" providerId="ADAL" clId="{C61E09E7-7AF2-4E6B-9F6E-C7A20769479D}" dt="2024-10-28T07:19:54.307" v="188" actId="2711"/>
          <ac:spMkLst>
            <pc:docMk/>
            <pc:sldMk cId="1086349518" sldId="2145707523"/>
            <ac:spMk id="2" creationId="{7B07F86C-250F-F0F8-91D1-384F309B2BF6}"/>
          </ac:spMkLst>
        </pc:spChg>
        <pc:spChg chg="mod">
          <ac:chgData name="Iijima, Megumi" userId="c2326486-e8ed-4e42-8875-d9e24a6c7102" providerId="ADAL" clId="{C61E09E7-7AF2-4E6B-9F6E-C7A20769479D}" dt="2024-10-28T07:20:08.655" v="190" actId="2711"/>
          <ac:spMkLst>
            <pc:docMk/>
            <pc:sldMk cId="1086349518" sldId="2145707523"/>
            <ac:spMk id="12" creationId="{8478BCAD-B042-DE05-BA5E-F85A89D670BC}"/>
          </ac:spMkLst>
        </pc:spChg>
      </pc:sldChg>
      <pc:sldChg chg="del">
        <pc:chgData name="Iijima, Megumi" userId="c2326486-e8ed-4e42-8875-d9e24a6c7102" providerId="ADAL" clId="{C61E09E7-7AF2-4E6B-9F6E-C7A20769479D}" dt="2024-10-28T05:15:16.599" v="24" actId="2696"/>
        <pc:sldMkLst>
          <pc:docMk/>
          <pc:sldMk cId="3273023460" sldId="2145707524"/>
        </pc:sldMkLst>
      </pc:sldChg>
      <pc:sldChg chg="del">
        <pc:chgData name="Iijima, Megumi" userId="c2326486-e8ed-4e42-8875-d9e24a6c7102" providerId="ADAL" clId="{C61E09E7-7AF2-4E6B-9F6E-C7A20769479D}" dt="2024-10-28T05:15:25.767" v="25" actId="2696"/>
        <pc:sldMkLst>
          <pc:docMk/>
          <pc:sldMk cId="2702804561" sldId="2145707525"/>
        </pc:sldMkLst>
      </pc:sldChg>
      <pc:sldChg chg="modSp mod modNotesTx">
        <pc:chgData name="Iijima, Megumi" userId="c2326486-e8ed-4e42-8875-d9e24a6c7102" providerId="ADAL" clId="{C61E09E7-7AF2-4E6B-9F6E-C7A20769479D}" dt="2024-10-28T07:47:13.631" v="279" actId="2711"/>
        <pc:sldMkLst>
          <pc:docMk/>
          <pc:sldMk cId="1416365773" sldId="2145707526"/>
        </pc:sldMkLst>
        <pc:spChg chg="mod">
          <ac:chgData name="Iijima, Megumi" userId="c2326486-e8ed-4e42-8875-d9e24a6c7102" providerId="ADAL" clId="{C61E09E7-7AF2-4E6B-9F6E-C7A20769479D}" dt="2024-10-28T07:20:28.942" v="192" actId="2711"/>
          <ac:spMkLst>
            <pc:docMk/>
            <pc:sldMk cId="1416365773" sldId="2145707526"/>
            <ac:spMk id="3" creationId="{5D4CBE03-AD24-F77F-B96B-7F2CE147ADDF}"/>
          </ac:spMkLst>
        </pc:spChg>
        <pc:spChg chg="mod">
          <ac:chgData name="Iijima, Megumi" userId="c2326486-e8ed-4e42-8875-d9e24a6c7102" providerId="ADAL" clId="{C61E09E7-7AF2-4E6B-9F6E-C7A20769479D}" dt="2024-10-28T07:13:40.209" v="138" actId="2711"/>
          <ac:spMkLst>
            <pc:docMk/>
            <pc:sldMk cId="1416365773" sldId="2145707526"/>
            <ac:spMk id="12" creationId="{1EB48FE7-F6BF-1CFC-E1D9-2741A7A9E70D}"/>
          </ac:spMkLst>
        </pc:spChg>
        <pc:spChg chg="mod">
          <ac:chgData name="Iijima, Megumi" userId="c2326486-e8ed-4e42-8875-d9e24a6c7102" providerId="ADAL" clId="{C61E09E7-7AF2-4E6B-9F6E-C7A20769479D}" dt="2024-10-28T07:13:17.042" v="133" actId="2711"/>
          <ac:spMkLst>
            <pc:docMk/>
            <pc:sldMk cId="1416365773" sldId="2145707526"/>
            <ac:spMk id="24" creationId="{0E5B468F-8A15-937E-A54F-5B0BE24C243B}"/>
          </ac:spMkLst>
        </pc:spChg>
        <pc:spChg chg="mod">
          <ac:chgData name="Iijima, Megumi" userId="c2326486-e8ed-4e42-8875-d9e24a6c7102" providerId="ADAL" clId="{C61E09E7-7AF2-4E6B-9F6E-C7A20769479D}" dt="2024-10-28T07:13:24.460" v="134" actId="2711"/>
          <ac:spMkLst>
            <pc:docMk/>
            <pc:sldMk cId="1416365773" sldId="2145707526"/>
            <ac:spMk id="57" creationId="{C26231D7-7DAC-6ACF-01BB-4CF576ED8844}"/>
          </ac:spMkLst>
        </pc:spChg>
      </pc:sldChg>
      <pc:sldChg chg="modSp mod modNotesTx">
        <pc:chgData name="Iijima, Megumi" userId="c2326486-e8ed-4e42-8875-d9e24a6c7102" providerId="ADAL" clId="{C61E09E7-7AF2-4E6B-9F6E-C7A20769479D}" dt="2024-10-28T07:47:48.429" v="281" actId="2711"/>
        <pc:sldMkLst>
          <pc:docMk/>
          <pc:sldMk cId="566903549" sldId="2145707527"/>
        </pc:sldMkLst>
        <pc:spChg chg="mod">
          <ac:chgData name="Iijima, Megumi" userId="c2326486-e8ed-4e42-8875-d9e24a6c7102" providerId="ADAL" clId="{C61E09E7-7AF2-4E6B-9F6E-C7A20769479D}" dt="2024-10-28T07:13:49.740" v="139" actId="2711"/>
          <ac:spMkLst>
            <pc:docMk/>
            <pc:sldMk cId="566903549" sldId="2145707527"/>
            <ac:spMk id="2" creationId="{BAEF9DEC-3C8A-0ACB-0510-381EBC3BD662}"/>
          </ac:spMkLst>
        </pc:spChg>
        <pc:spChg chg="mod">
          <ac:chgData name="Iijima, Megumi" userId="c2326486-e8ed-4e42-8875-d9e24a6c7102" providerId="ADAL" clId="{C61E09E7-7AF2-4E6B-9F6E-C7A20769479D}" dt="2024-10-28T07:20:37.478" v="193" actId="2711"/>
          <ac:spMkLst>
            <pc:docMk/>
            <pc:sldMk cId="566903549" sldId="2145707527"/>
            <ac:spMk id="4" creationId="{F2E966D6-F2B2-7DA7-41D7-F50E8C3A52D1}"/>
          </ac:spMkLst>
        </pc:spChg>
        <pc:spChg chg="mod">
          <ac:chgData name="Iijima, Megumi" userId="c2326486-e8ed-4e42-8875-d9e24a6c7102" providerId="ADAL" clId="{C61E09E7-7AF2-4E6B-9F6E-C7A20769479D}" dt="2024-10-28T07:20:42.821" v="194" actId="2711"/>
          <ac:spMkLst>
            <pc:docMk/>
            <pc:sldMk cId="566903549" sldId="2145707527"/>
            <ac:spMk id="15" creationId="{A1CC6986-09C7-D71F-3953-8E4D5BBB47FF}"/>
          </ac:spMkLst>
        </pc:spChg>
        <pc:spChg chg="mod">
          <ac:chgData name="Iijima, Megumi" userId="c2326486-e8ed-4e42-8875-d9e24a6c7102" providerId="ADAL" clId="{C61E09E7-7AF2-4E6B-9F6E-C7A20769479D}" dt="2024-10-28T07:20:49.758" v="195" actId="2711"/>
          <ac:spMkLst>
            <pc:docMk/>
            <pc:sldMk cId="566903549" sldId="2145707527"/>
            <ac:spMk id="17" creationId="{68FB5539-5A90-2BD5-9D22-04F3C3761307}"/>
          </ac:spMkLst>
        </pc:spChg>
        <pc:spChg chg="mod">
          <ac:chgData name="Iijima, Megumi" userId="c2326486-e8ed-4e42-8875-d9e24a6c7102" providerId="ADAL" clId="{C61E09E7-7AF2-4E6B-9F6E-C7A20769479D}" dt="2024-10-28T07:20:53.905" v="196" actId="2711"/>
          <ac:spMkLst>
            <pc:docMk/>
            <pc:sldMk cId="566903549" sldId="2145707527"/>
            <ac:spMk id="18" creationId="{4D5B7378-2896-BDBD-8B8D-E5ADEF19949B}"/>
          </ac:spMkLst>
        </pc:spChg>
      </pc:sldChg>
      <pc:sldChg chg="modSp mod modNotesTx">
        <pc:chgData name="Iijima, Megumi" userId="c2326486-e8ed-4e42-8875-d9e24a6c7102" providerId="ADAL" clId="{C61E09E7-7AF2-4E6B-9F6E-C7A20769479D}" dt="2024-10-28T07:49:30.525" v="285" actId="2711"/>
        <pc:sldMkLst>
          <pc:docMk/>
          <pc:sldMk cId="2609342802" sldId="2145707528"/>
        </pc:sldMkLst>
        <pc:spChg chg="mod">
          <ac:chgData name="Iijima, Megumi" userId="c2326486-e8ed-4e42-8875-d9e24a6c7102" providerId="ADAL" clId="{C61E09E7-7AF2-4E6B-9F6E-C7A20769479D}" dt="2024-10-28T07:14:31.691" v="148" actId="2711"/>
          <ac:spMkLst>
            <pc:docMk/>
            <pc:sldMk cId="2609342802" sldId="2145707528"/>
            <ac:spMk id="3" creationId="{B833DBD4-954B-96E3-976B-A3BA361A1EAE}"/>
          </ac:spMkLst>
        </pc:spChg>
        <pc:spChg chg="mod">
          <ac:chgData name="Iijima, Megumi" userId="c2326486-e8ed-4e42-8875-d9e24a6c7102" providerId="ADAL" clId="{C61E09E7-7AF2-4E6B-9F6E-C7A20769479D}" dt="2024-10-28T07:21:05.824" v="197" actId="2711"/>
          <ac:spMkLst>
            <pc:docMk/>
            <pc:sldMk cId="2609342802" sldId="2145707528"/>
            <ac:spMk id="4" creationId="{F2E966D6-F2B2-7DA7-41D7-F50E8C3A52D1}"/>
          </ac:spMkLst>
        </pc:spChg>
        <pc:spChg chg="mod">
          <ac:chgData name="Iijima, Megumi" userId="c2326486-e8ed-4e42-8875-d9e24a6c7102" providerId="ADAL" clId="{C61E09E7-7AF2-4E6B-9F6E-C7A20769479D}" dt="2024-10-28T07:21:10.653" v="198" actId="2711"/>
          <ac:spMkLst>
            <pc:docMk/>
            <pc:sldMk cId="2609342802" sldId="2145707528"/>
            <ac:spMk id="6" creationId="{7CBA24CB-FD1A-F879-2ADB-6D7692EA58B3}"/>
          </ac:spMkLst>
        </pc:spChg>
      </pc:sldChg>
      <pc:sldChg chg="modSp mod modNotesTx">
        <pc:chgData name="Iijima, Megumi" userId="c2326486-e8ed-4e42-8875-d9e24a6c7102" providerId="ADAL" clId="{C61E09E7-7AF2-4E6B-9F6E-C7A20769479D}" dt="2024-10-28T07:49:47.741" v="287" actId="2711"/>
        <pc:sldMkLst>
          <pc:docMk/>
          <pc:sldMk cId="1527918443" sldId="2145707529"/>
        </pc:sldMkLst>
        <pc:spChg chg="mod">
          <ac:chgData name="Iijima, Megumi" userId="c2326486-e8ed-4e42-8875-d9e24a6c7102" providerId="ADAL" clId="{C61E09E7-7AF2-4E6B-9F6E-C7A20769479D}" dt="2024-10-28T07:21:39.572" v="200" actId="2711"/>
          <ac:spMkLst>
            <pc:docMk/>
            <pc:sldMk cId="1527918443" sldId="2145707529"/>
            <ac:spMk id="5" creationId="{D06A03E0-40BE-0D19-CF10-F18F67B826C0}"/>
          </ac:spMkLst>
        </pc:spChg>
      </pc:sldChg>
      <pc:sldChg chg="modSp mod modNotesTx">
        <pc:chgData name="Iijima, Megumi" userId="c2326486-e8ed-4e42-8875-d9e24a6c7102" providerId="ADAL" clId="{C61E09E7-7AF2-4E6B-9F6E-C7A20769479D}" dt="2024-10-28T07:50:04.140" v="289" actId="2711"/>
        <pc:sldMkLst>
          <pc:docMk/>
          <pc:sldMk cId="2759799351" sldId="2145707530"/>
        </pc:sldMkLst>
        <pc:spChg chg="mod">
          <ac:chgData name="Iijima, Megumi" userId="c2326486-e8ed-4e42-8875-d9e24a6c7102" providerId="ADAL" clId="{C61E09E7-7AF2-4E6B-9F6E-C7A20769479D}" dt="2024-10-28T07:22:02.750" v="204" actId="2711"/>
          <ac:spMkLst>
            <pc:docMk/>
            <pc:sldMk cId="2759799351" sldId="2145707530"/>
            <ac:spMk id="5" creationId="{AA746E9E-2614-48E5-5571-1BC2767758E5}"/>
          </ac:spMkLst>
        </pc:spChg>
        <pc:spChg chg="mod">
          <ac:chgData name="Iijima, Megumi" userId="c2326486-e8ed-4e42-8875-d9e24a6c7102" providerId="ADAL" clId="{C61E09E7-7AF2-4E6B-9F6E-C7A20769479D}" dt="2024-10-28T07:21:51.488" v="202" actId="2711"/>
          <ac:spMkLst>
            <pc:docMk/>
            <pc:sldMk cId="2759799351" sldId="2145707530"/>
            <ac:spMk id="11" creationId="{C5A0D3CD-B7E1-F441-8BCC-DE63E6C85885}"/>
          </ac:spMkLst>
        </pc:spChg>
      </pc:sldChg>
      <pc:sldChg chg="modSp mod modNotesTx">
        <pc:chgData name="Iijima, Megumi" userId="c2326486-e8ed-4e42-8875-d9e24a6c7102" providerId="ADAL" clId="{C61E09E7-7AF2-4E6B-9F6E-C7A20769479D}" dt="2024-10-28T07:50:26.941" v="291" actId="2711"/>
        <pc:sldMkLst>
          <pc:docMk/>
          <pc:sldMk cId="84494361" sldId="2145707531"/>
        </pc:sldMkLst>
        <pc:spChg chg="mod">
          <ac:chgData name="Iijima, Megumi" userId="c2326486-e8ed-4e42-8875-d9e24a6c7102" providerId="ADAL" clId="{C61E09E7-7AF2-4E6B-9F6E-C7A20769479D}" dt="2024-10-28T07:22:17.943" v="206" actId="2711"/>
          <ac:spMkLst>
            <pc:docMk/>
            <pc:sldMk cId="84494361" sldId="2145707531"/>
            <ac:spMk id="19" creationId="{BE261BCA-DCD4-7BF0-CB10-26355404EDE9}"/>
          </ac:spMkLst>
        </pc:spChg>
        <pc:spChg chg="mod">
          <ac:chgData name="Iijima, Megumi" userId="c2326486-e8ed-4e42-8875-d9e24a6c7102" providerId="ADAL" clId="{C61E09E7-7AF2-4E6B-9F6E-C7A20769479D}" dt="2024-10-28T07:22:29.352" v="208" actId="2711"/>
          <ac:spMkLst>
            <pc:docMk/>
            <pc:sldMk cId="84494361" sldId="2145707531"/>
            <ac:spMk id="23" creationId="{1833E33D-A892-C399-B4B0-B1B62DCAC2A5}"/>
          </ac:spMkLst>
        </pc:spChg>
      </pc:sldChg>
      <pc:sldChg chg="modSp mod modNotesTx">
        <pc:chgData name="Iijima, Megumi" userId="c2326486-e8ed-4e42-8875-d9e24a6c7102" providerId="ADAL" clId="{C61E09E7-7AF2-4E6B-9F6E-C7A20769479D}" dt="2024-10-28T07:50:48.022" v="293" actId="2711"/>
        <pc:sldMkLst>
          <pc:docMk/>
          <pc:sldMk cId="1148128952" sldId="2145707532"/>
        </pc:sldMkLst>
        <pc:spChg chg="mod">
          <ac:chgData name="Iijima, Megumi" userId="c2326486-e8ed-4e42-8875-d9e24a6c7102" providerId="ADAL" clId="{C61E09E7-7AF2-4E6B-9F6E-C7A20769479D}" dt="2024-10-28T07:22:47.555" v="210" actId="2711"/>
          <ac:spMkLst>
            <pc:docMk/>
            <pc:sldMk cId="1148128952" sldId="2145707532"/>
            <ac:spMk id="12" creationId="{5776C3F0-35CA-C8C9-8A46-579EA70E40A5}"/>
          </ac:spMkLst>
        </pc:spChg>
      </pc:sldChg>
      <pc:sldChg chg="modSp mod modNotesTx">
        <pc:chgData name="Iijima, Megumi" userId="c2326486-e8ed-4e42-8875-d9e24a6c7102" providerId="ADAL" clId="{C61E09E7-7AF2-4E6B-9F6E-C7A20769479D}" dt="2024-10-28T07:51:04.370" v="295" actId="2711"/>
        <pc:sldMkLst>
          <pc:docMk/>
          <pc:sldMk cId="3759843528" sldId="2145707533"/>
        </pc:sldMkLst>
        <pc:spChg chg="mod">
          <ac:chgData name="Iijima, Megumi" userId="c2326486-e8ed-4e42-8875-d9e24a6c7102" providerId="ADAL" clId="{C61E09E7-7AF2-4E6B-9F6E-C7A20769479D}" dt="2024-10-28T07:23:21.801" v="213" actId="2711"/>
          <ac:spMkLst>
            <pc:docMk/>
            <pc:sldMk cId="3759843528" sldId="2145707533"/>
            <ac:spMk id="6" creationId="{C0B95628-3803-0663-D2C6-5C865B9C4B06}"/>
          </ac:spMkLst>
        </pc:spChg>
      </pc:sldChg>
      <pc:sldChg chg="modSp mod modNotesTx">
        <pc:chgData name="Iijima, Megumi" userId="c2326486-e8ed-4e42-8875-d9e24a6c7102" providerId="ADAL" clId="{C61E09E7-7AF2-4E6B-9F6E-C7A20769479D}" dt="2024-10-28T07:51:23.580" v="297" actId="2711"/>
        <pc:sldMkLst>
          <pc:docMk/>
          <pc:sldMk cId="772003923" sldId="2145707534"/>
        </pc:sldMkLst>
        <pc:spChg chg="mod">
          <ac:chgData name="Iijima, Megumi" userId="c2326486-e8ed-4e42-8875-d9e24a6c7102" providerId="ADAL" clId="{C61E09E7-7AF2-4E6B-9F6E-C7A20769479D}" dt="2024-10-28T07:24:08.538" v="219" actId="2711"/>
          <ac:spMkLst>
            <pc:docMk/>
            <pc:sldMk cId="772003923" sldId="2145707534"/>
            <ac:spMk id="3" creationId="{8403690D-A158-F7CC-5DD4-DA2B1261A51E}"/>
          </ac:spMkLst>
        </pc:spChg>
        <pc:spChg chg="mod">
          <ac:chgData name="Iijima, Megumi" userId="c2326486-e8ed-4e42-8875-d9e24a6c7102" providerId="ADAL" clId="{C61E09E7-7AF2-4E6B-9F6E-C7A20769479D}" dt="2024-10-28T07:23:47.772" v="217" actId="2711"/>
          <ac:spMkLst>
            <pc:docMk/>
            <pc:sldMk cId="772003923" sldId="2145707534"/>
            <ac:spMk id="10" creationId="{DEF8D9B5-5A62-8E40-95EB-3FCBBBB7EFAE}"/>
          </ac:spMkLst>
        </pc:spChg>
        <pc:spChg chg="mod">
          <ac:chgData name="Iijima, Megumi" userId="c2326486-e8ed-4e42-8875-d9e24a6c7102" providerId="ADAL" clId="{C61E09E7-7AF2-4E6B-9F6E-C7A20769479D}" dt="2024-10-28T07:23:36.270" v="215" actId="2711"/>
          <ac:spMkLst>
            <pc:docMk/>
            <pc:sldMk cId="772003923" sldId="2145707534"/>
            <ac:spMk id="15" creationId="{54251275-DF7C-CEC8-1C9A-5945A83BA3F0}"/>
          </ac:spMkLst>
        </pc:spChg>
      </pc:sldChg>
      <pc:sldChg chg="modSp mod modNotesTx">
        <pc:chgData name="Iijima, Megumi" userId="c2326486-e8ed-4e42-8875-d9e24a6c7102" providerId="ADAL" clId="{C61E09E7-7AF2-4E6B-9F6E-C7A20769479D}" dt="2024-10-28T07:51:34.103" v="299" actId="2711"/>
        <pc:sldMkLst>
          <pc:docMk/>
          <pc:sldMk cId="4057124006" sldId="2145707535"/>
        </pc:sldMkLst>
        <pc:spChg chg="mod">
          <ac:chgData name="Iijima, Megumi" userId="c2326486-e8ed-4e42-8875-d9e24a6c7102" providerId="ADAL" clId="{C61E09E7-7AF2-4E6B-9F6E-C7A20769479D}" dt="2024-10-28T07:24:37.827" v="223" actId="2711"/>
          <ac:spMkLst>
            <pc:docMk/>
            <pc:sldMk cId="4057124006" sldId="2145707535"/>
            <ac:spMk id="4" creationId="{0D5B9E60-CADC-7C9E-E0B0-4A1E82BE004F}"/>
          </ac:spMkLst>
        </pc:spChg>
        <pc:spChg chg="mod">
          <ac:chgData name="Iijima, Megumi" userId="c2326486-e8ed-4e42-8875-d9e24a6c7102" providerId="ADAL" clId="{C61E09E7-7AF2-4E6B-9F6E-C7A20769479D}" dt="2024-10-28T07:24:30.300" v="221" actId="2711"/>
          <ac:spMkLst>
            <pc:docMk/>
            <pc:sldMk cId="4057124006" sldId="2145707535"/>
            <ac:spMk id="6" creationId="{F8D62A2D-388D-F107-EDB4-181B44E790E8}"/>
          </ac:spMkLst>
        </pc:spChg>
      </pc:sldChg>
      <pc:sldChg chg="modNotesTx">
        <pc:chgData name="Iijima, Megumi" userId="c2326486-e8ed-4e42-8875-d9e24a6c7102" providerId="ADAL" clId="{C61E09E7-7AF2-4E6B-9F6E-C7A20769479D}" dt="2024-10-28T07:51:46.305" v="301" actId="2711"/>
        <pc:sldMkLst>
          <pc:docMk/>
          <pc:sldMk cId="1514574524" sldId="2145707536"/>
        </pc:sldMkLst>
      </pc:sldChg>
      <pc:sldChg chg="modSp mod modNotesTx">
        <pc:chgData name="Iijima, Megumi" userId="c2326486-e8ed-4e42-8875-d9e24a6c7102" providerId="ADAL" clId="{C61E09E7-7AF2-4E6B-9F6E-C7A20769479D}" dt="2024-10-28T07:52:38.104" v="305" actId="2711"/>
        <pc:sldMkLst>
          <pc:docMk/>
          <pc:sldMk cId="1260205111" sldId="2145707537"/>
        </pc:sldMkLst>
        <pc:spChg chg="mod">
          <ac:chgData name="Iijima, Megumi" userId="c2326486-e8ed-4e42-8875-d9e24a6c7102" providerId="ADAL" clId="{C61E09E7-7AF2-4E6B-9F6E-C7A20769479D}" dt="2024-10-28T07:24:51.478" v="225" actId="2711"/>
          <ac:spMkLst>
            <pc:docMk/>
            <pc:sldMk cId="1260205111" sldId="2145707537"/>
            <ac:spMk id="7" creationId="{21D4F2EF-FC30-4D27-12D8-E911A21AECC2}"/>
          </ac:spMkLst>
        </pc:spChg>
        <pc:spChg chg="mod">
          <ac:chgData name="Iijima, Megumi" userId="c2326486-e8ed-4e42-8875-d9e24a6c7102" providerId="ADAL" clId="{C61E09E7-7AF2-4E6B-9F6E-C7A20769479D}" dt="2024-10-28T07:25:16.209" v="228" actId="2711"/>
          <ac:spMkLst>
            <pc:docMk/>
            <pc:sldMk cId="1260205111" sldId="2145707537"/>
            <ac:spMk id="9" creationId="{3D45A819-5C1B-2308-DB15-26A9ED19892E}"/>
          </ac:spMkLst>
        </pc:spChg>
      </pc:sldChg>
      <pc:sldChg chg="del">
        <pc:chgData name="Iijima, Megumi" userId="c2326486-e8ed-4e42-8875-d9e24a6c7102" providerId="ADAL" clId="{C61E09E7-7AF2-4E6B-9F6E-C7A20769479D}" dt="2024-10-28T05:32:57.201" v="37" actId="2696"/>
        <pc:sldMkLst>
          <pc:docMk/>
          <pc:sldMk cId="3009255652" sldId="2145707538"/>
        </pc:sldMkLst>
      </pc:sldChg>
      <pc:sldChg chg="modSp mod modNotesTx">
        <pc:chgData name="Iijima, Megumi" userId="c2326486-e8ed-4e42-8875-d9e24a6c7102" providerId="ADAL" clId="{C61E09E7-7AF2-4E6B-9F6E-C7A20769479D}" dt="2024-10-28T07:53:04.432" v="309" actId="2711"/>
        <pc:sldMkLst>
          <pc:docMk/>
          <pc:sldMk cId="167908495" sldId="2145707539"/>
        </pc:sldMkLst>
        <pc:spChg chg="mod">
          <ac:chgData name="Iijima, Megumi" userId="c2326486-e8ed-4e42-8875-d9e24a6c7102" providerId="ADAL" clId="{C61E09E7-7AF2-4E6B-9F6E-C7A20769479D}" dt="2024-10-28T07:25:57.229" v="236" actId="2711"/>
          <ac:spMkLst>
            <pc:docMk/>
            <pc:sldMk cId="167908495" sldId="2145707539"/>
            <ac:spMk id="2" creationId="{F81EE4CE-F2AB-2DCC-23EC-640072D582A9}"/>
          </ac:spMkLst>
        </pc:spChg>
        <pc:spChg chg="mod">
          <ac:chgData name="Iijima, Megumi" userId="c2326486-e8ed-4e42-8875-d9e24a6c7102" providerId="ADAL" clId="{C61E09E7-7AF2-4E6B-9F6E-C7A20769479D}" dt="2024-10-28T07:25:50.407" v="234" actId="2711"/>
          <ac:spMkLst>
            <pc:docMk/>
            <pc:sldMk cId="167908495" sldId="2145707539"/>
            <ac:spMk id="5" creationId="{F99C60C1-DB60-6F37-65D1-60D3C47A3F85}"/>
          </ac:spMkLst>
        </pc:spChg>
      </pc:sldChg>
      <pc:sldChg chg="del">
        <pc:chgData name="Iijima, Megumi" userId="c2326486-e8ed-4e42-8875-d9e24a6c7102" providerId="ADAL" clId="{C61E09E7-7AF2-4E6B-9F6E-C7A20769479D}" dt="2024-10-28T04:42:14.023" v="0" actId="2696"/>
        <pc:sldMkLst>
          <pc:docMk/>
          <pc:sldMk cId="649524189" sldId="2145707540"/>
        </pc:sldMkLst>
      </pc:sldChg>
    </pc:docChg>
  </pc:docChgLst>
  <pc:docChgLst>
    <pc:chgData name="Iijima, Megumi" userId="c2326486-e8ed-4e42-8875-d9e24a6c7102" providerId="ADAL" clId="{C164A5A9-5254-43E6-8D7F-A623D6615995}"/>
    <pc:docChg chg="undo redo custSel modSld">
      <pc:chgData name="Iijima, Megumi" userId="c2326486-e8ed-4e42-8875-d9e24a6c7102" providerId="ADAL" clId="{C164A5A9-5254-43E6-8D7F-A623D6615995}" dt="2024-10-24T05:35:13.131" v="218" actId="13926"/>
      <pc:docMkLst>
        <pc:docMk/>
      </pc:docMkLst>
      <pc:sldChg chg="modNotes modNotesTx">
        <pc:chgData name="Iijima, Megumi" userId="c2326486-e8ed-4e42-8875-d9e24a6c7102" providerId="ADAL" clId="{C164A5A9-5254-43E6-8D7F-A623D6615995}" dt="2024-10-24T05:30:21.877" v="153" actId="13926"/>
        <pc:sldMkLst>
          <pc:docMk/>
          <pc:sldMk cId="998620130" sldId="2145707232"/>
        </pc:sldMkLst>
      </pc:sldChg>
      <pc:sldChg chg="modNotesTx">
        <pc:chgData name="Iijima, Megumi" userId="c2326486-e8ed-4e42-8875-d9e24a6c7102" providerId="ADAL" clId="{C164A5A9-5254-43E6-8D7F-A623D6615995}" dt="2024-10-17T06:05:07.514" v="92"/>
        <pc:sldMkLst>
          <pc:docMk/>
          <pc:sldMk cId="2591956530" sldId="2145707288"/>
        </pc:sldMkLst>
      </pc:sldChg>
      <pc:sldChg chg="modNotesTx">
        <pc:chgData name="Iijima, Megumi" userId="c2326486-e8ed-4e42-8875-d9e24a6c7102" providerId="ADAL" clId="{C164A5A9-5254-43E6-8D7F-A623D6615995}" dt="2024-10-17T06:10:12.068" v="118" actId="2711"/>
        <pc:sldMkLst>
          <pc:docMk/>
          <pc:sldMk cId="2250925066" sldId="2145707506"/>
        </pc:sldMkLst>
      </pc:sldChg>
      <pc:sldChg chg="modNotesTx">
        <pc:chgData name="Iijima, Megumi" userId="c2326486-e8ed-4e42-8875-d9e24a6c7102" providerId="ADAL" clId="{C164A5A9-5254-43E6-8D7F-A623D6615995}" dt="2024-10-17T06:10:30.641" v="119" actId="2711"/>
        <pc:sldMkLst>
          <pc:docMk/>
          <pc:sldMk cId="3620687584" sldId="2145707507"/>
        </pc:sldMkLst>
      </pc:sldChg>
      <pc:sldChg chg="modNotes modNotesTx">
        <pc:chgData name="Iijima, Megumi" userId="c2326486-e8ed-4e42-8875-d9e24a6c7102" providerId="ADAL" clId="{C164A5A9-5254-43E6-8D7F-A623D6615995}" dt="2024-10-17T06:10:48.480" v="120" actId="2711"/>
        <pc:sldMkLst>
          <pc:docMk/>
          <pc:sldMk cId="2874116258" sldId="2145707508"/>
        </pc:sldMkLst>
      </pc:sldChg>
      <pc:sldChg chg="modNotesTx">
        <pc:chgData name="Iijima, Megumi" userId="c2326486-e8ed-4e42-8875-d9e24a6c7102" providerId="ADAL" clId="{C164A5A9-5254-43E6-8D7F-A623D6615995}" dt="2024-10-17T06:11:01.318" v="121" actId="2711"/>
        <pc:sldMkLst>
          <pc:docMk/>
          <pc:sldMk cId="874679004" sldId="2145707509"/>
        </pc:sldMkLst>
      </pc:sldChg>
      <pc:sldChg chg="modNotes modNotesTx">
        <pc:chgData name="Iijima, Megumi" userId="c2326486-e8ed-4e42-8875-d9e24a6c7102" providerId="ADAL" clId="{C164A5A9-5254-43E6-8D7F-A623D6615995}" dt="2024-10-24T05:28:27.124" v="137" actId="13926"/>
        <pc:sldMkLst>
          <pc:docMk/>
          <pc:sldMk cId="890173967" sldId="2145707510"/>
        </pc:sldMkLst>
      </pc:sldChg>
      <pc:sldChg chg="modNotes modNotesTx">
        <pc:chgData name="Iijima, Megumi" userId="c2326486-e8ed-4e42-8875-d9e24a6c7102" providerId="ADAL" clId="{C164A5A9-5254-43E6-8D7F-A623D6615995}" dt="2024-10-24T05:28:45.165" v="141" actId="13926"/>
        <pc:sldMkLst>
          <pc:docMk/>
          <pc:sldMk cId="823249937" sldId="2145707511"/>
        </pc:sldMkLst>
      </pc:sldChg>
      <pc:sldChg chg="modNotesTx">
        <pc:chgData name="Iijima, Megumi" userId="c2326486-e8ed-4e42-8875-d9e24a6c7102" providerId="ADAL" clId="{C164A5A9-5254-43E6-8D7F-A623D6615995}" dt="2024-10-17T06:12:01.926" v="125" actId="2711"/>
        <pc:sldMkLst>
          <pc:docMk/>
          <pc:sldMk cId="4256027407" sldId="2145707512"/>
        </pc:sldMkLst>
      </pc:sldChg>
      <pc:sldChg chg="modNotesTx">
        <pc:chgData name="Iijima, Megumi" userId="c2326486-e8ed-4e42-8875-d9e24a6c7102" providerId="ADAL" clId="{C164A5A9-5254-43E6-8D7F-A623D6615995}" dt="2024-10-17T06:12:13.612" v="126" actId="2711"/>
        <pc:sldMkLst>
          <pc:docMk/>
          <pc:sldMk cId="1518382439" sldId="2145707513"/>
        </pc:sldMkLst>
      </pc:sldChg>
      <pc:sldChg chg="modNotes modNotesTx">
        <pc:chgData name="Iijima, Megumi" userId="c2326486-e8ed-4e42-8875-d9e24a6c7102" providerId="ADAL" clId="{C164A5A9-5254-43E6-8D7F-A623D6615995}" dt="2024-10-24T05:30:52.126" v="157" actId="13926"/>
        <pc:sldMkLst>
          <pc:docMk/>
          <pc:sldMk cId="3790403762" sldId="2145707515"/>
        </pc:sldMkLst>
      </pc:sldChg>
      <pc:sldChg chg="modNotes modNotesTx">
        <pc:chgData name="Iijima, Megumi" userId="c2326486-e8ed-4e42-8875-d9e24a6c7102" providerId="ADAL" clId="{C164A5A9-5254-43E6-8D7F-A623D6615995}" dt="2024-10-24T05:31:56.289" v="159" actId="13926"/>
        <pc:sldMkLst>
          <pc:docMk/>
          <pc:sldMk cId="1054129118" sldId="2145707516"/>
        </pc:sldMkLst>
      </pc:sldChg>
      <pc:sldChg chg="modNotesTx">
        <pc:chgData name="Iijima, Megumi" userId="c2326486-e8ed-4e42-8875-d9e24a6c7102" providerId="ADAL" clId="{C164A5A9-5254-43E6-8D7F-A623D6615995}" dt="2024-10-17T06:13:07.711" v="130" actId="2711"/>
        <pc:sldMkLst>
          <pc:docMk/>
          <pc:sldMk cId="1359127485" sldId="2145707517"/>
        </pc:sldMkLst>
      </pc:sldChg>
      <pc:sldChg chg="modNotesTx">
        <pc:chgData name="Iijima, Megumi" userId="c2326486-e8ed-4e42-8875-d9e24a6c7102" providerId="ADAL" clId="{C164A5A9-5254-43E6-8D7F-A623D6615995}" dt="2024-10-17T06:13:32.591" v="131" actId="2711"/>
        <pc:sldMkLst>
          <pc:docMk/>
          <pc:sldMk cId="712889102" sldId="2145707518"/>
        </pc:sldMkLst>
      </pc:sldChg>
      <pc:sldChg chg="modNotes modNotesTx">
        <pc:chgData name="Iijima, Megumi" userId="c2326486-e8ed-4e42-8875-d9e24a6c7102" providerId="ADAL" clId="{C164A5A9-5254-43E6-8D7F-A623D6615995}" dt="2024-10-24T05:32:51.103" v="170" actId="13926"/>
        <pc:sldMkLst>
          <pc:docMk/>
          <pc:sldMk cId="2637196150" sldId="2145707519"/>
        </pc:sldMkLst>
      </pc:sldChg>
      <pc:sldChg chg="modNotes modNotesTx">
        <pc:chgData name="Iijima, Megumi" userId="c2326486-e8ed-4e42-8875-d9e24a6c7102" providerId="ADAL" clId="{C164A5A9-5254-43E6-8D7F-A623D6615995}" dt="2024-10-24T05:33:04.753" v="172" actId="13926"/>
        <pc:sldMkLst>
          <pc:docMk/>
          <pc:sldMk cId="1905479770" sldId="2145707520"/>
        </pc:sldMkLst>
      </pc:sldChg>
      <pc:sldChg chg="modNotes modNotesTx">
        <pc:chgData name="Iijima, Megumi" userId="c2326486-e8ed-4e42-8875-d9e24a6c7102" providerId="ADAL" clId="{C164A5A9-5254-43E6-8D7F-A623D6615995}" dt="2024-10-24T05:33:27.848" v="173" actId="20577"/>
        <pc:sldMkLst>
          <pc:docMk/>
          <pc:sldMk cId="1232916508" sldId="2145707521"/>
        </pc:sldMkLst>
      </pc:sldChg>
      <pc:sldChg chg="modSp mod modCm">
        <pc:chgData name="Iijima, Megumi" userId="c2326486-e8ed-4e42-8875-d9e24a6c7102" providerId="ADAL" clId="{C164A5A9-5254-43E6-8D7F-A623D6615995}" dt="2024-10-24T05:34:42.323" v="193" actId="20577"/>
        <pc:sldMkLst>
          <pc:docMk/>
          <pc:sldMk cId="1086349518" sldId="2145707523"/>
        </pc:sldMkLst>
        <pc:spChg chg="mod">
          <ac:chgData name="Iijima, Megumi" userId="c2326486-e8ed-4e42-8875-d9e24a6c7102" providerId="ADAL" clId="{C164A5A9-5254-43E6-8D7F-A623D6615995}" dt="2024-10-24T05:34:42.323" v="193" actId="20577"/>
          <ac:spMkLst>
            <pc:docMk/>
            <pc:sldMk cId="1086349518" sldId="2145707523"/>
            <ac:spMk id="12" creationId="{8478BCAD-B042-DE05-BA5E-F85A89D670BC}"/>
          </ac:spMkLst>
        </pc:spChg>
        <pc:extLst>
          <p:ext xmlns:p="http://schemas.openxmlformats.org/presentationml/2006/main" uri="{D6D511B9-2390-475A-947B-AFAB55BFBCF1}">
            <pc226:cmChg xmlns:pc226="http://schemas.microsoft.com/office/powerpoint/2022/06/main/command" chg="mod">
              <pc226:chgData name="Iijima, Megumi" userId="c2326486-e8ed-4e42-8875-d9e24a6c7102" providerId="ADAL" clId="{C164A5A9-5254-43E6-8D7F-A623D6615995}" dt="2024-10-24T05:34:42.323" v="193" actId="20577"/>
              <pc2:cmMkLst xmlns:pc2="http://schemas.microsoft.com/office/powerpoint/2019/9/main/command">
                <pc:docMk/>
                <pc:sldMk cId="1086349518" sldId="2145707523"/>
                <pc2:cmMk id="{7B93ECDA-C62C-4FB8-8396-3C42769866E6}"/>
              </pc2:cmMkLst>
            </pc226:cmChg>
          </p:ext>
        </pc:extLst>
      </pc:sldChg>
      <pc:sldChg chg="modSp mod modCm">
        <pc:chgData name="Iijima, Megumi" userId="c2326486-e8ed-4e42-8875-d9e24a6c7102" providerId="ADAL" clId="{C164A5A9-5254-43E6-8D7F-A623D6615995}" dt="2024-10-24T05:35:13.131" v="218" actId="13926"/>
        <pc:sldMkLst>
          <pc:docMk/>
          <pc:sldMk cId="4057124006" sldId="2145707535"/>
        </pc:sldMkLst>
        <pc:spChg chg="mod">
          <ac:chgData name="Iijima, Megumi" userId="c2326486-e8ed-4e42-8875-d9e24a6c7102" providerId="ADAL" clId="{C164A5A9-5254-43E6-8D7F-A623D6615995}" dt="2024-10-24T05:35:13.131" v="218" actId="13926"/>
          <ac:spMkLst>
            <pc:docMk/>
            <pc:sldMk cId="4057124006" sldId="2145707535"/>
            <ac:spMk id="6" creationId="{F8D62A2D-388D-F107-EDB4-181B44E790E8}"/>
          </ac:spMkLst>
        </pc:spChg>
        <pc:extLst>
          <p:ext xmlns:p="http://schemas.openxmlformats.org/presentationml/2006/main" uri="{D6D511B9-2390-475A-947B-AFAB55BFBCF1}">
            <pc226:cmChg xmlns:pc226="http://schemas.microsoft.com/office/powerpoint/2022/06/main/command" chg="mod">
              <pc226:chgData name="Iijima, Megumi" userId="c2326486-e8ed-4e42-8875-d9e24a6c7102" providerId="ADAL" clId="{C164A5A9-5254-43E6-8D7F-A623D6615995}" dt="2024-10-24T05:35:08.132" v="217" actId="20577"/>
              <pc2:cmMkLst xmlns:pc2="http://schemas.microsoft.com/office/powerpoint/2019/9/main/command">
                <pc:docMk/>
                <pc:sldMk cId="4057124006" sldId="2145707535"/>
                <pc2:cmMk id="{FDB19273-8B83-4430-8A19-0625A3A8A7BD}"/>
              </pc2:cmMkLst>
            </pc226:cmChg>
          </p:ext>
        </pc:extLst>
      </pc:sldChg>
    </pc:docChg>
  </pc:docChgLst>
  <pc:docChgLst>
    <pc:chgData name="Kazuyo Toyoda" userId="023911f7-b58c-49db-bbc5-4b84c1d73c27" providerId="ADAL" clId="{FD43B6BD-C697-46F5-9FAA-38C58B28B8A3}"/>
    <pc:docChg chg="undo redo custSel modSld">
      <pc:chgData name="Kazuyo Toyoda" userId="023911f7-b58c-49db-bbc5-4b84c1d73c27" providerId="ADAL" clId="{FD43B6BD-C697-46F5-9FAA-38C58B28B8A3}" dt="2024-10-21T05:47:45.883" v="1789" actId="400"/>
      <pc:docMkLst>
        <pc:docMk/>
      </pc:docMkLst>
      <pc:sldChg chg="modSp mod modCm modNotes">
        <pc:chgData name="Kazuyo Toyoda" userId="023911f7-b58c-49db-bbc5-4b84c1d73c27" providerId="ADAL" clId="{FD43B6BD-C697-46F5-9FAA-38C58B28B8A3}" dt="2024-10-21T02:58:59.543" v="1142" actId="13926"/>
        <pc:sldMkLst>
          <pc:docMk/>
          <pc:sldMk cId="998620130" sldId="2145707232"/>
        </pc:sldMkLst>
        <pc:spChg chg="mod">
          <ac:chgData name="Kazuyo Toyoda" userId="023911f7-b58c-49db-bbc5-4b84c1d73c27" providerId="ADAL" clId="{FD43B6BD-C697-46F5-9FAA-38C58B28B8A3}" dt="2024-10-15T04:58:00.032" v="313" actId="113"/>
          <ac:spMkLst>
            <pc:docMk/>
            <pc:sldMk cId="998620130" sldId="2145707232"/>
            <ac:spMk id="2" creationId="{30DBD807-ED8C-4774-DC27-F8CAC84DEDE8}"/>
          </ac:spMkLst>
        </pc:spChg>
        <pc:extLst>
          <p:ext xmlns:p="http://schemas.openxmlformats.org/presentationml/2006/main" uri="{D6D511B9-2390-475A-947B-AFAB55BFBCF1}">
            <pc226:cmChg xmlns:pc226="http://schemas.microsoft.com/office/powerpoint/2022/06/main/command" chg="mod">
              <pc226:chgData name="Kazuyo Toyoda" userId="023911f7-b58c-49db-bbc5-4b84c1d73c27" providerId="ADAL" clId="{FD43B6BD-C697-46F5-9FAA-38C58B28B8A3}" dt="2024-10-15T04:57:36.161" v="311" actId="20577"/>
              <pc2:cmMkLst xmlns:pc2="http://schemas.microsoft.com/office/powerpoint/2019/9/main/command">
                <pc:docMk/>
                <pc:sldMk cId="998620130" sldId="2145707232"/>
                <pc2:cmMk id="{358D122D-DD3A-4F2C-927D-C40913A78FA4}"/>
              </pc2:cmMkLst>
            </pc226:cmChg>
          </p:ext>
        </pc:extLst>
      </pc:sldChg>
      <pc:sldChg chg="modSp mod">
        <pc:chgData name="Kazuyo Toyoda" userId="023911f7-b58c-49db-bbc5-4b84c1d73c27" providerId="ADAL" clId="{FD43B6BD-C697-46F5-9FAA-38C58B28B8A3}" dt="2024-10-15T07:20:38.081" v="697"/>
        <pc:sldMkLst>
          <pc:docMk/>
          <pc:sldMk cId="4229557613" sldId="2145707456"/>
        </pc:sldMkLst>
        <pc:spChg chg="mod">
          <ac:chgData name="Kazuyo Toyoda" userId="023911f7-b58c-49db-bbc5-4b84c1d73c27" providerId="ADAL" clId="{FD43B6BD-C697-46F5-9FAA-38C58B28B8A3}" dt="2024-10-15T07:20:38.081" v="697"/>
          <ac:spMkLst>
            <pc:docMk/>
            <pc:sldMk cId="4229557613" sldId="2145707456"/>
            <ac:spMk id="19" creationId="{6D980F70-9E49-6818-F218-A9921087409B}"/>
          </ac:spMkLst>
        </pc:spChg>
      </pc:sldChg>
      <pc:sldChg chg="modSp mod">
        <pc:chgData name="Kazuyo Toyoda" userId="023911f7-b58c-49db-bbc5-4b84c1d73c27" providerId="ADAL" clId="{FD43B6BD-C697-46F5-9FAA-38C58B28B8A3}" dt="2024-10-15T07:19:46.918" v="691"/>
        <pc:sldMkLst>
          <pc:docMk/>
          <pc:sldMk cId="3580680085" sldId="2145707458"/>
        </pc:sldMkLst>
        <pc:spChg chg="mod">
          <ac:chgData name="Kazuyo Toyoda" userId="023911f7-b58c-49db-bbc5-4b84c1d73c27" providerId="ADAL" clId="{FD43B6BD-C697-46F5-9FAA-38C58B28B8A3}" dt="2024-10-15T07:19:46.918" v="691"/>
          <ac:spMkLst>
            <pc:docMk/>
            <pc:sldMk cId="3580680085" sldId="2145707458"/>
            <ac:spMk id="4" creationId="{F2E966D6-F2B2-7DA7-41D7-F50E8C3A52D1}"/>
          </ac:spMkLst>
        </pc:spChg>
      </pc:sldChg>
      <pc:sldChg chg="modSp mod">
        <pc:chgData name="Kazuyo Toyoda" userId="023911f7-b58c-49db-bbc5-4b84c1d73c27" providerId="ADAL" clId="{FD43B6BD-C697-46F5-9FAA-38C58B28B8A3}" dt="2024-10-15T01:23:39.360" v="1"/>
        <pc:sldMkLst>
          <pc:docMk/>
          <pc:sldMk cId="4088893208" sldId="2145707505"/>
        </pc:sldMkLst>
        <pc:spChg chg="mod">
          <ac:chgData name="Kazuyo Toyoda" userId="023911f7-b58c-49db-bbc5-4b84c1d73c27" providerId="ADAL" clId="{FD43B6BD-C697-46F5-9FAA-38C58B28B8A3}" dt="2024-10-15T01:23:39.360" v="1"/>
          <ac:spMkLst>
            <pc:docMk/>
            <pc:sldMk cId="4088893208" sldId="2145707505"/>
            <ac:spMk id="2" creationId="{4DECCA72-0C29-FA1C-5916-9CAC21952D6F}"/>
          </ac:spMkLst>
        </pc:spChg>
      </pc:sldChg>
      <pc:sldChg chg="modSp mod modNotes">
        <pc:chgData name="Kazuyo Toyoda" userId="023911f7-b58c-49db-bbc5-4b84c1d73c27" providerId="ADAL" clId="{FD43B6BD-C697-46F5-9FAA-38C58B28B8A3}" dt="2024-10-21T01:47:45.882" v="967" actId="13926"/>
        <pc:sldMkLst>
          <pc:docMk/>
          <pc:sldMk cId="2874116258" sldId="2145707508"/>
        </pc:sldMkLst>
        <pc:spChg chg="mod">
          <ac:chgData name="Kazuyo Toyoda" userId="023911f7-b58c-49db-bbc5-4b84c1d73c27" providerId="ADAL" clId="{FD43B6BD-C697-46F5-9FAA-38C58B28B8A3}" dt="2024-10-15T05:42:42.038" v="461" actId="20577"/>
          <ac:spMkLst>
            <pc:docMk/>
            <pc:sldMk cId="2874116258" sldId="2145707508"/>
            <ac:spMk id="2" creationId="{56EF6DFF-F234-7F4C-1DB4-E83859CAB6F1}"/>
          </ac:spMkLst>
        </pc:spChg>
        <pc:spChg chg="mod">
          <ac:chgData name="Kazuyo Toyoda" userId="023911f7-b58c-49db-bbc5-4b84c1d73c27" providerId="ADAL" clId="{FD43B6BD-C697-46F5-9FAA-38C58B28B8A3}" dt="2024-10-16T03:11:40.201" v="816" actId="1036"/>
          <ac:spMkLst>
            <pc:docMk/>
            <pc:sldMk cId="2874116258" sldId="2145707508"/>
            <ac:spMk id="4" creationId="{772A855E-8E8C-E4BD-7744-A62CD4556430}"/>
          </ac:spMkLst>
        </pc:spChg>
      </pc:sldChg>
      <pc:sldChg chg="modSp mod modCm modNotes">
        <pc:chgData name="Kazuyo Toyoda" userId="023911f7-b58c-49db-bbc5-4b84c1d73c27" providerId="ADAL" clId="{FD43B6BD-C697-46F5-9FAA-38C58B28B8A3}" dt="2024-10-21T01:55:31.239" v="972" actId="6549"/>
        <pc:sldMkLst>
          <pc:docMk/>
          <pc:sldMk cId="874679004" sldId="2145707509"/>
        </pc:sldMkLst>
        <pc:spChg chg="mod">
          <ac:chgData name="Kazuyo Toyoda" userId="023911f7-b58c-49db-bbc5-4b84c1d73c27" providerId="ADAL" clId="{FD43B6BD-C697-46F5-9FAA-38C58B28B8A3}" dt="2024-10-15T06:01:21.100" v="463"/>
          <ac:spMkLst>
            <pc:docMk/>
            <pc:sldMk cId="874679004" sldId="2145707509"/>
            <ac:spMk id="6" creationId="{17EBF17C-A74E-099A-0B9A-9B743558CDF8}"/>
          </ac:spMkLst>
        </pc:spChg>
        <pc:spChg chg="mod">
          <ac:chgData name="Kazuyo Toyoda" userId="023911f7-b58c-49db-bbc5-4b84c1d73c27" providerId="ADAL" clId="{FD43B6BD-C697-46F5-9FAA-38C58B28B8A3}" dt="2024-10-16T03:16:53.487" v="833" actId="6549"/>
          <ac:spMkLst>
            <pc:docMk/>
            <pc:sldMk cId="874679004" sldId="2145707509"/>
            <ac:spMk id="17" creationId="{3E72FDF9-7FD5-31E6-7C71-C415C2EB721C}"/>
          </ac:spMkLst>
        </pc:spChg>
        <pc:spChg chg="mod">
          <ac:chgData name="Kazuyo Toyoda" userId="023911f7-b58c-49db-bbc5-4b84c1d73c27" providerId="ADAL" clId="{FD43B6BD-C697-46F5-9FAA-38C58B28B8A3}" dt="2024-10-15T06:06:59.374" v="497" actId="6549"/>
          <ac:spMkLst>
            <pc:docMk/>
            <pc:sldMk cId="874679004" sldId="2145707509"/>
            <ac:spMk id="22" creationId="{B9DDB8D3-4A79-1E1E-9918-2C87AC4EBA41}"/>
          </ac:spMkLst>
        </pc:spChg>
        <pc:spChg chg="mod">
          <ac:chgData name="Kazuyo Toyoda" userId="023911f7-b58c-49db-bbc5-4b84c1d73c27" providerId="ADAL" clId="{FD43B6BD-C697-46F5-9FAA-38C58B28B8A3}" dt="2024-10-15T06:07:34.551" v="523"/>
          <ac:spMkLst>
            <pc:docMk/>
            <pc:sldMk cId="874679004" sldId="2145707509"/>
            <ac:spMk id="24" creationId="{1EF6B409-4A21-5EDA-8C3A-922DF7403177}"/>
          </ac:spMkLst>
        </pc:spChg>
        <pc:spChg chg="mod">
          <ac:chgData name="Kazuyo Toyoda" userId="023911f7-b58c-49db-bbc5-4b84c1d73c27" providerId="ADAL" clId="{FD43B6BD-C697-46F5-9FAA-38C58B28B8A3}" dt="2024-10-15T06:01:36.741" v="495" actId="6549"/>
          <ac:spMkLst>
            <pc:docMk/>
            <pc:sldMk cId="874679004" sldId="2145707509"/>
            <ac:spMk id="26" creationId="{275D23C0-1CEA-AAA8-40DE-7E73C33402F8}"/>
          </ac:spMkLst>
        </pc:spChg>
        <pc:extLst>
          <p:ext xmlns:p="http://schemas.openxmlformats.org/presentationml/2006/main" uri="{D6D511B9-2390-475A-947B-AFAB55BFBCF1}">
            <pc226:cmChg xmlns:pc226="http://schemas.microsoft.com/office/powerpoint/2022/06/main/command" chg="mod">
              <pc226:chgData name="Kazuyo Toyoda" userId="023911f7-b58c-49db-bbc5-4b84c1d73c27" providerId="ADAL" clId="{FD43B6BD-C697-46F5-9FAA-38C58B28B8A3}" dt="2024-10-16T03:16:53.487" v="833" actId="6549"/>
              <pc2:cmMkLst xmlns:pc2="http://schemas.microsoft.com/office/powerpoint/2019/9/main/command">
                <pc:docMk/>
                <pc:sldMk cId="874679004" sldId="2145707509"/>
                <pc2:cmMk id="{787CDC9A-A278-4AC1-B957-714C1DD61013}"/>
              </pc2:cmMkLst>
            </pc226:cmChg>
          </p:ext>
        </pc:extLst>
      </pc:sldChg>
      <pc:sldChg chg="modSp mod modCm modNotes">
        <pc:chgData name="Kazuyo Toyoda" userId="023911f7-b58c-49db-bbc5-4b84c1d73c27" providerId="ADAL" clId="{FD43B6BD-C697-46F5-9FAA-38C58B28B8A3}" dt="2024-10-21T05:45:28.258" v="1761"/>
        <pc:sldMkLst>
          <pc:docMk/>
          <pc:sldMk cId="890173967" sldId="2145707510"/>
        </pc:sldMkLst>
        <pc:spChg chg="mod">
          <ac:chgData name="Kazuyo Toyoda" userId="023911f7-b58c-49db-bbc5-4b84c1d73c27" providerId="ADAL" clId="{FD43B6BD-C697-46F5-9FAA-38C58B28B8A3}" dt="2024-10-16T03:19:00.930" v="835" actId="1036"/>
          <ac:spMkLst>
            <pc:docMk/>
            <pc:sldMk cId="890173967" sldId="2145707510"/>
            <ac:spMk id="2" creationId="{38488119-70BD-F60A-BCC2-EDD29EA24D91}"/>
          </ac:spMkLst>
        </pc:spChg>
        <pc:extLst>
          <p:ext xmlns:p="http://schemas.openxmlformats.org/presentationml/2006/main" uri="{D6D511B9-2390-475A-947B-AFAB55BFBCF1}">
            <pc226:cmChg xmlns:pc226="http://schemas.microsoft.com/office/powerpoint/2022/06/main/command" chg="mod">
              <pc226:chgData name="Kazuyo Toyoda" userId="023911f7-b58c-49db-bbc5-4b84c1d73c27" providerId="ADAL" clId="{FD43B6BD-C697-46F5-9FAA-38C58B28B8A3}" dt="2024-10-15T06:10:51.314" v="551" actId="20577"/>
              <pc2:cmMkLst xmlns:pc2="http://schemas.microsoft.com/office/powerpoint/2019/9/main/command">
                <pc:docMk/>
                <pc:sldMk cId="890173967" sldId="2145707510"/>
                <pc2:cmMk id="{01C2E7D4-4EA1-4381-BE5E-B0D10EA797E3}"/>
              </pc2:cmMkLst>
            </pc226:cmChg>
          </p:ext>
        </pc:extLst>
      </pc:sldChg>
      <pc:sldChg chg="modSp mod modNotes">
        <pc:chgData name="Kazuyo Toyoda" userId="023911f7-b58c-49db-bbc5-4b84c1d73c27" providerId="ADAL" clId="{FD43B6BD-C697-46F5-9FAA-38C58B28B8A3}" dt="2024-10-21T02:19:46.369" v="1098" actId="400"/>
        <pc:sldMkLst>
          <pc:docMk/>
          <pc:sldMk cId="823249937" sldId="2145707511"/>
        </pc:sldMkLst>
        <pc:spChg chg="mod">
          <ac:chgData name="Kazuyo Toyoda" userId="023911f7-b58c-49db-bbc5-4b84c1d73c27" providerId="ADAL" clId="{FD43B6BD-C697-46F5-9FAA-38C58B28B8A3}" dt="2024-10-15T06:19:33.992" v="556" actId="1076"/>
          <ac:spMkLst>
            <pc:docMk/>
            <pc:sldMk cId="823249937" sldId="2145707511"/>
            <ac:spMk id="10" creationId="{D4280EF3-3B68-0860-CBFE-2CA90BF688DA}"/>
          </ac:spMkLst>
        </pc:spChg>
        <pc:spChg chg="mod">
          <ac:chgData name="Kazuyo Toyoda" userId="023911f7-b58c-49db-bbc5-4b84c1d73c27" providerId="ADAL" clId="{FD43B6BD-C697-46F5-9FAA-38C58B28B8A3}" dt="2024-10-15T06:23:51.315" v="558" actId="1076"/>
          <ac:spMkLst>
            <pc:docMk/>
            <pc:sldMk cId="823249937" sldId="2145707511"/>
            <ac:spMk id="26" creationId="{478DC27C-37FE-FFEB-0DDF-B77A7C9AB24E}"/>
          </ac:spMkLst>
        </pc:spChg>
      </pc:sldChg>
      <pc:sldChg chg="modSp mod modNotes">
        <pc:chgData name="Kazuyo Toyoda" userId="023911f7-b58c-49db-bbc5-4b84c1d73c27" providerId="ADAL" clId="{FD43B6BD-C697-46F5-9FAA-38C58B28B8A3}" dt="2024-10-21T04:22:08.762" v="1254" actId="400"/>
        <pc:sldMkLst>
          <pc:docMk/>
          <pc:sldMk cId="3790403762" sldId="2145707515"/>
        </pc:sldMkLst>
        <pc:spChg chg="mod">
          <ac:chgData name="Kazuyo Toyoda" userId="023911f7-b58c-49db-bbc5-4b84c1d73c27" providerId="ADAL" clId="{FD43B6BD-C697-46F5-9FAA-38C58B28B8A3}" dt="2024-10-16T03:22:19.212" v="839" actId="1036"/>
          <ac:spMkLst>
            <pc:docMk/>
            <pc:sldMk cId="3790403762" sldId="2145707515"/>
            <ac:spMk id="25" creationId="{DB0DE97D-15CE-D002-F498-148ED54C3BA4}"/>
          </ac:spMkLst>
        </pc:spChg>
      </pc:sldChg>
      <pc:sldChg chg="modSp mod modNotes">
        <pc:chgData name="Kazuyo Toyoda" userId="023911f7-b58c-49db-bbc5-4b84c1d73c27" providerId="ADAL" clId="{FD43B6BD-C697-46F5-9FAA-38C58B28B8A3}" dt="2024-10-21T05:47:13.732" v="1788"/>
        <pc:sldMkLst>
          <pc:docMk/>
          <pc:sldMk cId="1054129118" sldId="2145707516"/>
        </pc:sldMkLst>
        <pc:spChg chg="mod">
          <ac:chgData name="Kazuyo Toyoda" userId="023911f7-b58c-49db-bbc5-4b84c1d73c27" providerId="ADAL" clId="{FD43B6BD-C697-46F5-9FAA-38C58B28B8A3}" dt="2024-10-16T03:22:44.628" v="844" actId="1036"/>
          <ac:spMkLst>
            <pc:docMk/>
            <pc:sldMk cId="1054129118" sldId="2145707516"/>
            <ac:spMk id="4" creationId="{3377652A-B281-754A-5444-A78128343944}"/>
          </ac:spMkLst>
        </pc:spChg>
        <pc:spChg chg="mod">
          <ac:chgData name="Kazuyo Toyoda" userId="023911f7-b58c-49db-bbc5-4b84c1d73c27" providerId="ADAL" clId="{FD43B6BD-C697-46F5-9FAA-38C58B28B8A3}" dt="2024-10-15T06:32:23.714" v="572"/>
          <ac:spMkLst>
            <pc:docMk/>
            <pc:sldMk cId="1054129118" sldId="2145707516"/>
            <ac:spMk id="8" creationId="{D91FB0E1-7C28-EA7B-2503-64257FDF0178}"/>
          </ac:spMkLst>
        </pc:spChg>
      </pc:sldChg>
      <pc:sldChg chg="modSp mod">
        <pc:chgData name="Kazuyo Toyoda" userId="023911f7-b58c-49db-bbc5-4b84c1d73c27" providerId="ADAL" clId="{FD43B6BD-C697-46F5-9FAA-38C58B28B8A3}" dt="2024-10-16T03:24:18.550" v="847" actId="1035"/>
        <pc:sldMkLst>
          <pc:docMk/>
          <pc:sldMk cId="1359127485" sldId="2145707517"/>
        </pc:sldMkLst>
        <pc:spChg chg="mod">
          <ac:chgData name="Kazuyo Toyoda" userId="023911f7-b58c-49db-bbc5-4b84c1d73c27" providerId="ADAL" clId="{FD43B6BD-C697-46F5-9FAA-38C58B28B8A3}" dt="2024-10-16T03:24:18.550" v="847" actId="1035"/>
          <ac:spMkLst>
            <pc:docMk/>
            <pc:sldMk cId="1359127485" sldId="2145707517"/>
            <ac:spMk id="14" creationId="{12B7DD43-D09D-98C8-7DAC-A2BDFEFBAD7B}"/>
          </ac:spMkLst>
        </pc:spChg>
      </pc:sldChg>
      <pc:sldChg chg="modSp mod modCm modNotes">
        <pc:chgData name="Kazuyo Toyoda" userId="023911f7-b58c-49db-bbc5-4b84c1d73c27" providerId="ADAL" clId="{FD43B6BD-C697-46F5-9FAA-38C58B28B8A3}" dt="2024-10-21T05:27:21.112" v="1354" actId="400"/>
        <pc:sldMkLst>
          <pc:docMk/>
          <pc:sldMk cId="2637196150" sldId="2145707519"/>
        </pc:sldMkLst>
        <pc:spChg chg="mod">
          <ac:chgData name="Kazuyo Toyoda" userId="023911f7-b58c-49db-bbc5-4b84c1d73c27" providerId="ADAL" clId="{FD43B6BD-C697-46F5-9FAA-38C58B28B8A3}" dt="2024-10-15T06:42:07.958" v="608"/>
          <ac:spMkLst>
            <pc:docMk/>
            <pc:sldMk cId="2637196150" sldId="2145707519"/>
            <ac:spMk id="2" creationId="{FC79FD47-4500-CF65-D3E5-95113E512690}"/>
          </ac:spMkLst>
        </pc:spChg>
        <pc:spChg chg="mod">
          <ac:chgData name="Kazuyo Toyoda" userId="023911f7-b58c-49db-bbc5-4b84c1d73c27" providerId="ADAL" clId="{FD43B6BD-C697-46F5-9FAA-38C58B28B8A3}" dt="2024-10-16T03:37:01.874" v="885" actId="6549"/>
          <ac:spMkLst>
            <pc:docMk/>
            <pc:sldMk cId="2637196150" sldId="2145707519"/>
            <ac:spMk id="14" creationId="{D18618F8-669E-110E-D3A4-577D1399C94E}"/>
          </ac:spMkLst>
        </pc:spChg>
        <pc:extLst>
          <p:ext xmlns:p="http://schemas.openxmlformats.org/presentationml/2006/main" uri="{D6D511B9-2390-475A-947B-AFAB55BFBCF1}">
            <pc226:cmChg xmlns:pc226="http://schemas.microsoft.com/office/powerpoint/2022/06/main/command" chg="mod">
              <pc226:chgData name="Kazuyo Toyoda" userId="023911f7-b58c-49db-bbc5-4b84c1d73c27" providerId="ADAL" clId="{FD43B6BD-C697-46F5-9FAA-38C58B28B8A3}" dt="2024-10-16T03:37:01.874" v="885" actId="6549"/>
              <pc2:cmMkLst xmlns:pc2="http://schemas.microsoft.com/office/powerpoint/2019/9/main/command">
                <pc:docMk/>
                <pc:sldMk cId="2637196150" sldId="2145707519"/>
                <pc2:cmMk id="{1EB9D0C3-94A6-4BCE-9354-A38D9FEF6557}"/>
              </pc2:cmMkLst>
            </pc226:cmChg>
          </p:ext>
        </pc:extLst>
      </pc:sldChg>
      <pc:sldChg chg="modNotes">
        <pc:chgData name="Kazuyo Toyoda" userId="023911f7-b58c-49db-bbc5-4b84c1d73c27" providerId="ADAL" clId="{FD43B6BD-C697-46F5-9FAA-38C58B28B8A3}" dt="2024-10-21T05:29:26.882" v="1363" actId="400"/>
        <pc:sldMkLst>
          <pc:docMk/>
          <pc:sldMk cId="1905479770" sldId="2145707520"/>
        </pc:sldMkLst>
      </pc:sldChg>
      <pc:sldChg chg="modSp mod modNotes">
        <pc:chgData name="Kazuyo Toyoda" userId="023911f7-b58c-49db-bbc5-4b84c1d73c27" providerId="ADAL" clId="{FD43B6BD-C697-46F5-9FAA-38C58B28B8A3}" dt="2024-10-21T05:47:45.883" v="1789" actId="400"/>
        <pc:sldMkLst>
          <pc:docMk/>
          <pc:sldMk cId="1232916508" sldId="2145707521"/>
        </pc:sldMkLst>
        <pc:spChg chg="mod">
          <ac:chgData name="Kazuyo Toyoda" userId="023911f7-b58c-49db-bbc5-4b84c1d73c27" providerId="ADAL" clId="{FD43B6BD-C697-46F5-9FAA-38C58B28B8A3}" dt="2024-10-16T03:40:22.130" v="945" actId="6549"/>
          <ac:spMkLst>
            <pc:docMk/>
            <pc:sldMk cId="1232916508" sldId="2145707521"/>
            <ac:spMk id="7" creationId="{4DB2E3E4-9D08-5BC0-5470-76589A47770E}"/>
          </ac:spMkLst>
        </pc:spChg>
      </pc:sldChg>
      <pc:sldChg chg="modSp mod">
        <pc:chgData name="Kazuyo Toyoda" userId="023911f7-b58c-49db-bbc5-4b84c1d73c27" providerId="ADAL" clId="{FD43B6BD-C697-46F5-9FAA-38C58B28B8A3}" dt="2024-10-15T07:55:07.688" v="756"/>
        <pc:sldMkLst>
          <pc:docMk/>
          <pc:sldMk cId="2609342802" sldId="2145707528"/>
        </pc:sldMkLst>
        <pc:spChg chg="mod">
          <ac:chgData name="Kazuyo Toyoda" userId="023911f7-b58c-49db-bbc5-4b84c1d73c27" providerId="ADAL" clId="{FD43B6BD-C697-46F5-9FAA-38C58B28B8A3}" dt="2024-10-15T07:43:34.928" v="709"/>
          <ac:spMkLst>
            <pc:docMk/>
            <pc:sldMk cId="2609342802" sldId="2145707528"/>
            <ac:spMk id="3" creationId="{B833DBD4-954B-96E3-976B-A3BA361A1EAE}"/>
          </ac:spMkLst>
        </pc:spChg>
        <pc:spChg chg="mod">
          <ac:chgData name="Kazuyo Toyoda" userId="023911f7-b58c-49db-bbc5-4b84c1d73c27" providerId="ADAL" clId="{FD43B6BD-C697-46F5-9FAA-38C58B28B8A3}" dt="2024-10-15T07:54:37.151" v="743"/>
          <ac:spMkLst>
            <pc:docMk/>
            <pc:sldMk cId="2609342802" sldId="2145707528"/>
            <ac:spMk id="4" creationId="{F2E966D6-F2B2-7DA7-41D7-F50E8C3A52D1}"/>
          </ac:spMkLst>
        </pc:spChg>
        <pc:spChg chg="mod">
          <ac:chgData name="Kazuyo Toyoda" userId="023911f7-b58c-49db-bbc5-4b84c1d73c27" providerId="ADAL" clId="{FD43B6BD-C697-46F5-9FAA-38C58B28B8A3}" dt="2024-10-15T07:55:07.688" v="756"/>
          <ac:spMkLst>
            <pc:docMk/>
            <pc:sldMk cId="2609342802" sldId="2145707528"/>
            <ac:spMk id="6" creationId="{7CBA24CB-FD1A-F879-2ADB-6D7692EA58B3}"/>
          </ac:spMkLst>
        </pc:spChg>
      </pc:sldChg>
      <pc:sldChg chg="modSp mod">
        <pc:chgData name="Kazuyo Toyoda" userId="023911f7-b58c-49db-bbc5-4b84c1d73c27" providerId="ADAL" clId="{FD43B6BD-C697-46F5-9FAA-38C58B28B8A3}" dt="2024-10-16T04:15:02.094" v="962" actId="6549"/>
        <pc:sldMkLst>
          <pc:docMk/>
          <pc:sldMk cId="3759843528" sldId="2145707533"/>
        </pc:sldMkLst>
        <pc:spChg chg="mod">
          <ac:chgData name="Kazuyo Toyoda" userId="023911f7-b58c-49db-bbc5-4b84c1d73c27" providerId="ADAL" clId="{FD43B6BD-C697-46F5-9FAA-38C58B28B8A3}" dt="2024-10-16T04:15:02.094" v="962" actId="6549"/>
          <ac:spMkLst>
            <pc:docMk/>
            <pc:sldMk cId="3759843528" sldId="2145707533"/>
            <ac:spMk id="6" creationId="{C0B95628-3803-0663-D2C6-5C865B9C4B06}"/>
          </ac:spMkLst>
        </pc:spChg>
      </pc:sldChg>
      <pc:sldChg chg="modSp mod">
        <pc:chgData name="Kazuyo Toyoda" userId="023911f7-b58c-49db-bbc5-4b84c1d73c27" providerId="ADAL" clId="{FD43B6BD-C697-46F5-9FAA-38C58B28B8A3}" dt="2024-10-16T04:18:05.751" v="965" actId="20577"/>
        <pc:sldMkLst>
          <pc:docMk/>
          <pc:sldMk cId="772003923" sldId="2145707534"/>
        </pc:sldMkLst>
        <pc:spChg chg="mod">
          <ac:chgData name="Kazuyo Toyoda" userId="023911f7-b58c-49db-bbc5-4b84c1d73c27" providerId="ADAL" clId="{FD43B6BD-C697-46F5-9FAA-38C58B28B8A3}" dt="2024-10-16T04:18:05.751" v="965" actId="20577"/>
          <ac:spMkLst>
            <pc:docMk/>
            <pc:sldMk cId="772003923" sldId="2145707534"/>
            <ac:spMk id="10" creationId="{DEF8D9B5-5A62-8E40-95EB-3FCBBBB7EFAE}"/>
          </ac:spMkLst>
        </pc:spChg>
        <pc:spChg chg="mod">
          <ac:chgData name="Kazuyo Toyoda" userId="023911f7-b58c-49db-bbc5-4b84c1d73c27" providerId="ADAL" clId="{FD43B6BD-C697-46F5-9FAA-38C58B28B8A3}" dt="2024-10-16T00:40:57.696" v="815"/>
          <ac:spMkLst>
            <pc:docMk/>
            <pc:sldMk cId="772003923" sldId="2145707534"/>
            <ac:spMk id="17" creationId="{B832558E-484F-A6FC-5BA1-4C29EC0D61C3}"/>
          </ac:spMkLst>
        </pc:spChg>
      </pc:sldChg>
    </pc:docChg>
  </pc:docChgLst>
  <pc:docChgLst>
    <pc:chgData name="Kazuyo Toyoda" userId="S::kazuyo.toyoda@ifrs.org::023911f7-b58c-49db-bbc5-4b84c1d73c27" providerId="AD" clId="Web-{0285630F-D5DB-5E02-4B57-540A56929036}"/>
    <pc:docChg chg="modSld">
      <pc:chgData name="Kazuyo Toyoda" userId="S::kazuyo.toyoda@ifrs.org::023911f7-b58c-49db-bbc5-4b84c1d73c27" providerId="AD" clId="Web-{0285630F-D5DB-5E02-4B57-540A56929036}" dt="2024-10-29T03:29:37.075" v="5" actId="20577"/>
      <pc:docMkLst>
        <pc:docMk/>
      </pc:docMkLst>
      <pc:sldChg chg="modSp">
        <pc:chgData name="Kazuyo Toyoda" userId="S::kazuyo.toyoda@ifrs.org::023911f7-b58c-49db-bbc5-4b84c1d73c27" providerId="AD" clId="Web-{0285630F-D5DB-5E02-4B57-540A56929036}" dt="2024-10-29T03:29:37.075" v="5" actId="20577"/>
        <pc:sldMkLst>
          <pc:docMk/>
          <pc:sldMk cId="4088893208" sldId="2145707505"/>
        </pc:sldMkLst>
        <pc:spChg chg="mod">
          <ac:chgData name="Kazuyo Toyoda" userId="S::kazuyo.toyoda@ifrs.org::023911f7-b58c-49db-bbc5-4b84c1d73c27" providerId="AD" clId="Web-{0285630F-D5DB-5E02-4B57-540A56929036}" dt="2024-10-29T03:00:17.822" v="0" actId="1076"/>
          <ac:spMkLst>
            <pc:docMk/>
            <pc:sldMk cId="4088893208" sldId="2145707505"/>
            <ac:spMk id="3" creationId="{90F624AC-6C33-9686-0BCD-4F92E6D290AC}"/>
          </ac:spMkLst>
        </pc:spChg>
        <pc:spChg chg="mod">
          <ac:chgData name="Kazuyo Toyoda" userId="S::kazuyo.toyoda@ifrs.org::023911f7-b58c-49db-bbc5-4b84c1d73c27" providerId="AD" clId="Web-{0285630F-D5DB-5E02-4B57-540A56929036}" dt="2024-10-29T03:29:37.075" v="5" actId="20577"/>
          <ac:spMkLst>
            <pc:docMk/>
            <pc:sldMk cId="4088893208" sldId="2145707505"/>
            <ac:spMk id="4" creationId="{5ED54E52-3DA5-B947-01CE-ED4F0E204C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F27795F1-613A-49F2-B76E-915CFB99D6D8}" type="datetimeFigureOut">
              <a:rPr lang="en-GB" smtClean="0"/>
              <a:t>28/10/2024</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FE868821-A033-49E9-98A0-3E85B8B8C89A}" type="slidenum">
              <a:rPr lang="en-GB" smtClean="0"/>
              <a:t>‹#›</a:t>
            </a:fld>
            <a:endParaRPr lang="en-GB"/>
          </a:p>
        </p:txBody>
      </p:sp>
    </p:spTree>
    <p:extLst>
      <p:ext uri="{BB962C8B-B14F-4D97-AF65-F5344CB8AC3E}">
        <p14:creationId xmlns:p14="http://schemas.microsoft.com/office/powerpoint/2010/main" val="312448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68821-A033-49E9-98A0-3E85B8B8C89A}" type="slidenum">
              <a:rPr lang="en-GB" smtClean="0"/>
              <a:t>1</a:t>
            </a:fld>
            <a:endParaRPr lang="en-GB"/>
          </a:p>
        </p:txBody>
      </p:sp>
    </p:spTree>
    <p:extLst>
      <p:ext uri="{BB962C8B-B14F-4D97-AF65-F5344CB8AC3E}">
        <p14:creationId xmlns:p14="http://schemas.microsoft.com/office/powerpoint/2010/main" val="239796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次に、</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の基盤となる基準である</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号「サステナビリティ関連財務情報の開示に関する全般的要求事項」の概要を説明します。</a:t>
            </a:r>
            <a:endParaRPr lang="en-US" sz="1000">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87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このスライドは、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の包括的かつ基盤となる基準である</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号の主要な概念を示しています。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号は、投資者が企業への資源提供に関する意思決定を行う際に有用な、サステナビリティ関連のリスク及び機会に関する情報を開示するための、企業に対する包括的な要求事項を定めています。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ここでいうリスク及び機会とは、投資者が関心を持つようなものを意味します。企業が影響を受ける可能性のあるすべてのリスク及び機会を意味するわけではありません。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企業の見通しに影響を与えると合理的に見込み得るリスク及び機会に言及することで、この目的を説明しています。すなわち、短期、中期又は長期にわたる、企業のキャッシュ・フロー、ファイナンスへのアクセス、又は資本コストで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財務諸表とのつながりがあることを確認し、財務諸表と併せて検討できるようにするため、この情報は企業の一般目的財務報告書の一部として開示されます。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号は、情報の内容と表示に関する一般的な要求事項を定めています。これらには、完全な</a:t>
            </a:r>
            <a:r>
              <a:rPr lang="en-US" altLang="ja-JP" sz="1000">
                <a:latin typeface="Arial" panose="020B0604020202020204" pitchFamily="34" charset="0"/>
                <a:ea typeface="MS PGothic" panose="020B0600070205080204" pitchFamily="34" charset="-128"/>
                <a:cs typeface="Arial" panose="020B0604020202020204" pitchFamily="34" charset="0"/>
              </a:rPr>
              <a:t>1</a:t>
            </a:r>
            <a:r>
              <a:rPr lang="ja-JP" altLang="en-US" sz="1000">
                <a:latin typeface="Arial" panose="020B0604020202020204" pitchFamily="34" charset="0"/>
                <a:ea typeface="MS PGothic" panose="020B0600070205080204" pitchFamily="34" charset="-128"/>
                <a:cs typeface="Arial" panose="020B0604020202020204" pitchFamily="34" charset="0"/>
              </a:rPr>
              <a:t>組のサステナビリティ関連財務開示のコア・コンテンツが含まれており、グローバルな資本市場のニーズを満たすための、サステナビリティ関連財務情報の包括的なベースラインを確立しています。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この基準は、サステナビリティに関する情報を提供する際には、常に</a:t>
            </a:r>
            <a:r>
              <a:rPr lang="en-US" altLang="ja-JP" sz="1000">
                <a:latin typeface="Arial" panose="020B0604020202020204" pitchFamily="34" charset="0"/>
                <a:ea typeface="MS PGothic" panose="020B0600070205080204" pitchFamily="34" charset="-128"/>
                <a:cs typeface="Arial" panose="020B0604020202020204" pitchFamily="34" charset="0"/>
              </a:rPr>
              <a:t>TCFD</a:t>
            </a:r>
            <a:r>
              <a:rPr lang="ja-JP" altLang="en-US" sz="1000">
                <a:latin typeface="Arial" panose="020B0604020202020204" pitchFamily="34" charset="0"/>
                <a:ea typeface="MS PGothic" panose="020B0600070205080204" pitchFamily="34" charset="-128"/>
                <a:cs typeface="Arial" panose="020B0604020202020204" pitchFamily="34" charset="0"/>
              </a:rPr>
              <a:t>の構造を適用しています。この構造は、</a:t>
            </a:r>
            <a:r>
              <a:rPr lang="en-US" altLang="ja-JP" sz="1000">
                <a:latin typeface="Arial" panose="020B0604020202020204" pitchFamily="34" charset="0"/>
                <a:ea typeface="MS PGothic" panose="020B0600070205080204" pitchFamily="34" charset="-128"/>
                <a:cs typeface="Arial" panose="020B0604020202020204" pitchFamily="34" charset="0"/>
              </a:rPr>
              <a:t>TCFD</a:t>
            </a:r>
            <a:r>
              <a:rPr lang="ja-JP" altLang="en-US" sz="1000">
                <a:latin typeface="Arial" panose="020B0604020202020204" pitchFamily="34" charset="0"/>
                <a:ea typeface="MS PGothic" panose="020B0600070205080204" pitchFamily="34" charset="-128"/>
                <a:cs typeface="Arial" panose="020B0604020202020204" pitchFamily="34" charset="0"/>
              </a:rPr>
              <a:t>提言を採用している世界中の多くの企業が既に使用しています。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号は、企業が自社の事業をよりよく説明する報告に焦点を当てることができるよう、産業別開示を要求しています。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号で取り上げられている気候以外の事項については、</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号では、企業がサステナビリティ関連のリスク及び機会や情報を特定するのに役立つ情報源、例えば</a:t>
            </a:r>
            <a:r>
              <a:rPr lang="en-US" altLang="ja-JP" sz="1000">
                <a:latin typeface="Arial" panose="020B0604020202020204" pitchFamily="34" charset="0"/>
                <a:ea typeface="MS PGothic" panose="020B0600070205080204" pitchFamily="34" charset="-128"/>
                <a:cs typeface="Arial" panose="020B0604020202020204" pitchFamily="34" charset="0"/>
              </a:rPr>
              <a:t>SASB</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スタンダードについて言及しています。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号は、どのような一般に公正妥当と認められた会計原則（</a:t>
            </a:r>
            <a:r>
              <a:rPr lang="en-US" altLang="ja-JP" sz="1000">
                <a:latin typeface="Arial" panose="020B0604020202020204" pitchFamily="34" charset="0"/>
                <a:ea typeface="MS PGothic" panose="020B0600070205080204" pitchFamily="34" charset="-128"/>
                <a:cs typeface="Arial" panose="020B0604020202020204" pitchFamily="34" charset="0"/>
              </a:rPr>
              <a:t>GAAP</a:t>
            </a:r>
            <a:r>
              <a:rPr lang="ja-JP" altLang="en-US" sz="1000">
                <a:latin typeface="Arial" panose="020B0604020202020204" pitchFamily="34" charset="0"/>
                <a:ea typeface="MS PGothic" panose="020B0600070205080204" pitchFamily="34" charset="-128"/>
                <a:cs typeface="Arial" panose="020B0604020202020204" pitchFamily="34" charset="0"/>
              </a:rPr>
              <a:t>）とも併用することができます。また、</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会計基準の概念を使用して設計されているため、財務諸表とのつながりを構築するのに役立ち、包括的な報告パッケージを提供できるという利点もあります。</a:t>
            </a:r>
            <a:endParaRPr lang="en-US" sz="1000">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8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i="0">
                <a:effectLst/>
                <a:latin typeface="Arial" panose="020B0604020202020204" pitchFamily="34" charset="0"/>
                <a:ea typeface="MS PGothic" panose="020B0600070205080204" pitchFamily="34" charset="-128"/>
                <a:cs typeface="Arial" panose="020B0604020202020204" pitchFamily="34" charset="0"/>
              </a:rPr>
              <a:t>投資</a:t>
            </a:r>
            <a:r>
              <a:rPr lang="ja-JP" altLang="en-US" sz="1000">
                <a:latin typeface="Arial" panose="020B0604020202020204" pitchFamily="34" charset="0"/>
                <a:ea typeface="MS PGothic" panose="020B0600070205080204" pitchFamily="34" charset="-128"/>
                <a:cs typeface="Arial" panose="020B0604020202020204" pitchFamily="34" charset="0"/>
              </a:rPr>
              <a:t>者</a:t>
            </a:r>
            <a:r>
              <a:rPr lang="ja-JP" altLang="en-US" sz="1000" i="0">
                <a:effectLst/>
                <a:latin typeface="Arial" panose="020B0604020202020204" pitchFamily="34" charset="0"/>
                <a:ea typeface="MS PGothic" panose="020B0600070205080204" pitchFamily="34" charset="-128"/>
                <a:cs typeface="Arial" panose="020B0604020202020204" pitchFamily="34" charset="0"/>
              </a:rPr>
              <a:t>にとってなぜサステナビリティ関連情報が重要なのかを明確にすることが大切です。 </a:t>
            </a:r>
            <a:r>
              <a:rPr lang="en-US" sz="1000">
                <a:latin typeface="Arial" panose="020B0604020202020204" pitchFamily="34" charset="0"/>
                <a:ea typeface="MS PGothic" panose="020B0600070205080204" pitchFamily="34" charset="-128"/>
                <a:cs typeface="Arial" panose="020B0604020202020204" pitchFamily="34" charset="0"/>
              </a:rPr>
              <a:t> </a:t>
            </a:r>
          </a:p>
          <a:p>
            <a:pPr marL="0" marR="0" algn="just">
              <a:spcBef>
                <a:spcPts val="200"/>
              </a:spcBef>
              <a:spcAft>
                <a:spcPts val="200"/>
              </a:spcAft>
            </a:pPr>
            <a:r>
              <a:rPr lang="en-US" altLang="ja-JP" sz="1000" i="0">
                <a:effectLst/>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 </a:t>
            </a:r>
            <a:r>
              <a:rPr lang="en-GB" altLang="ja-JP" sz="1000">
                <a:latin typeface="Arial" panose="020B0604020202020204" pitchFamily="34" charset="0"/>
                <a:ea typeface="MS PGothic" panose="020B0600070205080204" pitchFamily="34" charset="-128"/>
                <a:cs typeface="Arial" panose="020B0604020202020204" pitchFamily="34" charset="0"/>
              </a:rPr>
              <a:t>S</a:t>
            </a:r>
            <a:r>
              <a:rPr lang="en-US" altLang="ja-JP" sz="1000" i="0">
                <a:effectLst/>
                <a:latin typeface="Arial" panose="020B0604020202020204" pitchFamily="34" charset="0"/>
                <a:ea typeface="MS PGothic" panose="020B0600070205080204" pitchFamily="34" charset="-128"/>
                <a:cs typeface="Arial" panose="020B0604020202020204" pitchFamily="34" charset="0"/>
              </a:rPr>
              <a:t>1</a:t>
            </a:r>
            <a:r>
              <a:rPr lang="ja-JP" altLang="en-US" sz="1000" i="0">
                <a:effectLst/>
                <a:latin typeface="Arial" panose="020B0604020202020204" pitchFamily="34" charset="0"/>
                <a:ea typeface="MS PGothic" panose="020B0600070205080204" pitchFamily="34" charset="-128"/>
                <a:cs typeface="Arial" panose="020B0604020202020204" pitchFamily="34" charset="0"/>
              </a:rPr>
              <a:t>号は、短期、中期及び長期にわたり企業がキャッシュ・フローを生み出す能力は、企業のバリュー</a:t>
            </a:r>
            <a:r>
              <a:rPr lang="ja-JP" altLang="en-US" sz="1000">
                <a:latin typeface="Arial" panose="020B0604020202020204" pitchFamily="34" charset="0"/>
                <a:ea typeface="MS PGothic" panose="020B0600070205080204" pitchFamily="34" charset="-128"/>
                <a:cs typeface="Arial" panose="020B0604020202020204" pitchFamily="34" charset="0"/>
              </a:rPr>
              <a:t>・</a:t>
            </a:r>
            <a:r>
              <a:rPr lang="ja-JP" altLang="en-US" sz="1000" i="0">
                <a:effectLst/>
                <a:latin typeface="Arial" panose="020B0604020202020204" pitchFamily="34" charset="0"/>
                <a:ea typeface="MS PGothic" panose="020B0600070205080204" pitchFamily="34" charset="-128"/>
                <a:cs typeface="Arial" panose="020B0604020202020204" pitchFamily="34" charset="0"/>
              </a:rPr>
              <a:t>チェーンを通じて、利害関係者、社会、経済及び自然環境との間の相互作用と密接につながっているため、サステナビリティ関連のリスク及び機会に関する情報は、投資者にとって有用なものであると説明しています。</a:t>
            </a:r>
            <a:endParaRPr lang="en-US" sz="1000" i="0">
              <a:effectLst/>
              <a:latin typeface="Arial" panose="020B0604020202020204" pitchFamily="34" charset="0"/>
              <a:ea typeface="MS PGothic" panose="020B0600070205080204" pitchFamily="34" charset="-128"/>
              <a:cs typeface="Arial" panose="020B0604020202020204" pitchFamily="34" charset="0"/>
            </a:endParaRPr>
          </a:p>
          <a:p>
            <a:pPr marL="0" marR="0" algn="just">
              <a:spcBef>
                <a:spcPts val="200"/>
              </a:spcBef>
              <a:spcAft>
                <a:spcPts val="200"/>
              </a:spcAft>
            </a:pPr>
            <a:r>
              <a:rPr lang="ja-JP" altLang="en-US" sz="1000" i="0">
                <a:effectLst/>
                <a:latin typeface="Arial" panose="020B0604020202020204" pitchFamily="34" charset="0"/>
                <a:ea typeface="MS PGothic" panose="020B0600070205080204" pitchFamily="34" charset="-128"/>
                <a:cs typeface="Arial" panose="020B0604020202020204" pitchFamily="34" charset="0"/>
              </a:rPr>
              <a:t>企業と、そのバリュー・チェーンを通じての資源及び関係は、これらをあわせて、企業が事業を営む相互依存的なシステムを形成します。それらの資源や関係に対する企業の依存関係とインパクトは、サステナビリティ関連のリスク及び機会を生じさせます。</a:t>
            </a:r>
            <a:endParaRPr lang="en-US" sz="1000" i="0">
              <a:effectLst/>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統合報告フレームワークの概念に基づいて構築されており、企業が、投資者のために長期的に価値を創造、保全又は毀損するのに、財務資本、社会資本、人的資本、自然資本など、様々な種類の資源や関係にどのように依存し、利用し、影響を与えているのかを明確にするのに役立ちます。</a:t>
            </a:r>
            <a:endParaRPr lang="en-GB" sz="1000">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12</a:t>
            </a:fld>
            <a:endParaRPr lang="en-US"/>
          </a:p>
        </p:txBody>
      </p:sp>
    </p:spTree>
    <p:extLst>
      <p:ext uri="{BB962C8B-B14F-4D97-AF65-F5344CB8AC3E}">
        <p14:creationId xmlns:p14="http://schemas.microsoft.com/office/powerpoint/2010/main" val="123772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次に、</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号が重要性がある情報についてどのように述べているかを説明します。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企業は、自社の見通しに合理的な影響を与え得るサステナビリティ関連のリスク及び機会を識別する必要があります。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それらのリスク及び機会について企業が提供する情報は、投資者の意思決定ニーズを満たす情報です。そのため、</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号は、企業の見通しに影響を与えると合理的に見込み得る、サステナビリティ関連のリスク及び機会に関する</a:t>
            </a:r>
            <a:r>
              <a:rPr lang="ja-JP" altLang="en-US" sz="1000" u="sng">
                <a:latin typeface="Arial" panose="020B0604020202020204" pitchFamily="34" charset="0"/>
                <a:ea typeface="MS PGothic" panose="020B0600070205080204" pitchFamily="34" charset="-128"/>
                <a:cs typeface="Arial" panose="020B0604020202020204" pitchFamily="34" charset="0"/>
              </a:rPr>
              <a:t>重要性がある（</a:t>
            </a:r>
            <a:r>
              <a:rPr lang="en-GB" altLang="ja-JP" sz="1000" u="sng">
                <a:latin typeface="Arial" panose="020B0604020202020204" pitchFamily="34" charset="0"/>
                <a:ea typeface="MS PGothic" panose="020B0600070205080204" pitchFamily="34" charset="-128"/>
                <a:cs typeface="Arial" panose="020B0604020202020204" pitchFamily="34" charset="0"/>
              </a:rPr>
              <a:t>material</a:t>
            </a:r>
            <a:r>
              <a:rPr lang="ja-JP" altLang="en-US" sz="1000" u="sng">
                <a:latin typeface="Arial" panose="020B0604020202020204" pitchFamily="34" charset="0"/>
                <a:ea typeface="MS PGothic" panose="020B0600070205080204" pitchFamily="34" charset="-128"/>
                <a:cs typeface="Arial" panose="020B0604020202020204" pitchFamily="34" charset="0"/>
              </a:rPr>
              <a:t>）</a:t>
            </a:r>
            <a:r>
              <a:rPr lang="ja-JP" altLang="en-US" sz="1000">
                <a:latin typeface="Arial" panose="020B0604020202020204" pitchFamily="34" charset="0"/>
                <a:ea typeface="MS PGothic" panose="020B0600070205080204" pitchFamily="34" charset="-128"/>
                <a:cs typeface="Arial" panose="020B0604020202020204" pitchFamily="34" charset="0"/>
              </a:rPr>
              <a:t>情報の開示を特に要求しています。 </a:t>
            </a:r>
            <a:endParaRPr lang="en-US" sz="1000">
              <a:effectLst/>
              <a:latin typeface="Arial" panose="020B0604020202020204" pitchFamily="34" charset="0"/>
              <a:ea typeface="MS PGothic" panose="020B0600070205080204" pitchFamily="34" charset="-128"/>
              <a:cs typeface="Arial" panose="020B0604020202020204" pitchFamily="34" charset="0"/>
            </a:endParaRPr>
          </a:p>
          <a:p>
            <a:pPr marL="0" marR="0" algn="just">
              <a:spcBef>
                <a:spcPts val="200"/>
              </a:spcBef>
              <a:spcAft>
                <a:spcPts val="200"/>
              </a:spcAft>
            </a:pPr>
            <a:r>
              <a:rPr lang="en-US" altLang="ja-JP" sz="1000">
                <a:effectLst/>
                <a:latin typeface="Arial" panose="020B0604020202020204" pitchFamily="34" charset="0"/>
                <a:ea typeface="MS PGothic" panose="020B0600070205080204" pitchFamily="34" charset="-128"/>
                <a:cs typeface="Arial" panose="020B0604020202020204" pitchFamily="34" charset="0"/>
              </a:rPr>
              <a:t>IFRS</a:t>
            </a:r>
            <a:r>
              <a:rPr lang="ja-JP" altLang="en-US" sz="1000">
                <a:effectLst/>
                <a:latin typeface="Arial" panose="020B0604020202020204" pitchFamily="34" charset="0"/>
                <a:ea typeface="MS PGothic" panose="020B0600070205080204" pitchFamily="34" charset="-128"/>
                <a:cs typeface="Arial" panose="020B0604020202020204" pitchFamily="34" charset="0"/>
              </a:rPr>
              <a:t>第</a:t>
            </a:r>
            <a:r>
              <a:rPr lang="en-US" altLang="ja-JP" sz="1000">
                <a:effectLst/>
                <a:latin typeface="Arial" panose="020B0604020202020204" pitchFamily="34" charset="0"/>
                <a:ea typeface="MS PGothic" panose="020B0600070205080204" pitchFamily="34" charset="-128"/>
                <a:cs typeface="Arial" panose="020B0604020202020204" pitchFamily="34" charset="0"/>
              </a:rPr>
              <a:t>1</a:t>
            </a:r>
            <a:r>
              <a:rPr lang="ja-JP" altLang="en-US" sz="1000">
                <a:effectLst/>
                <a:latin typeface="Arial" panose="020B0604020202020204" pitchFamily="34" charset="0"/>
                <a:ea typeface="MS PGothic" panose="020B0600070205080204" pitchFamily="34" charset="-128"/>
                <a:cs typeface="Arial" panose="020B0604020202020204" pitchFamily="34" charset="0"/>
              </a:rPr>
              <a:t>号で使用される重要性がある情報の定義は、</a:t>
            </a:r>
            <a:r>
              <a:rPr lang="en-US" altLang="ja-JP" sz="1000">
                <a:effectLst/>
                <a:latin typeface="Arial" panose="020B0604020202020204" pitchFamily="34" charset="0"/>
                <a:ea typeface="MS PGothic" panose="020B0600070205080204" pitchFamily="34" charset="-128"/>
                <a:cs typeface="Arial" panose="020B0604020202020204" pitchFamily="34" charset="0"/>
              </a:rPr>
              <a:t>IFRS</a:t>
            </a:r>
            <a:r>
              <a:rPr lang="ja-JP" altLang="en-US" sz="1000">
                <a:effectLst/>
                <a:latin typeface="Arial" panose="020B0604020202020204" pitchFamily="34" charset="0"/>
                <a:ea typeface="MS PGothic" panose="020B0600070205080204" pitchFamily="34" charset="-128"/>
                <a:cs typeface="Arial" panose="020B0604020202020204" pitchFamily="34" charset="0"/>
              </a:rPr>
              <a:t>会計基準における定義に基づき、それに沿ったものです。重要性がある情報とは、それを省略したり、誤表示したり、又は他の情報によって不明瞭にしたりしたときに、</a:t>
            </a:r>
            <a:r>
              <a:rPr lang="ja-JP" altLang="en-US" sz="1000" u="sng">
                <a:effectLst/>
                <a:latin typeface="Arial" panose="020B0604020202020204" pitchFamily="34" charset="0"/>
                <a:ea typeface="MS PGothic" panose="020B0600070205080204" pitchFamily="34" charset="-128"/>
                <a:cs typeface="Arial" panose="020B0604020202020204" pitchFamily="34" charset="0"/>
              </a:rPr>
              <a:t>投資者の意思決定に影響を与えると合理的に見込み得る</a:t>
            </a:r>
            <a:r>
              <a:rPr lang="ja-JP" altLang="en-US" sz="1000">
                <a:effectLst/>
                <a:latin typeface="Arial" panose="020B0604020202020204" pitchFamily="34" charset="0"/>
                <a:ea typeface="MS PGothic" panose="020B0600070205080204" pitchFamily="34" charset="-128"/>
                <a:cs typeface="Arial" panose="020B0604020202020204" pitchFamily="34" charset="0"/>
              </a:rPr>
              <a:t>情報のことで</a:t>
            </a:r>
            <a:r>
              <a:rPr lang="ja-JP" altLang="en-US" sz="1000">
                <a:latin typeface="Arial" panose="020B0604020202020204" pitchFamily="34" charset="0"/>
                <a:ea typeface="MS PGothic" panose="020B0600070205080204" pitchFamily="34" charset="-128"/>
                <a:cs typeface="Arial" panose="020B0604020202020204" pitchFamily="34" charset="0"/>
              </a:rPr>
              <a:t>す</a:t>
            </a:r>
            <a:r>
              <a:rPr lang="ja-JP" altLang="en-US" sz="1000">
                <a:effectLst/>
                <a:latin typeface="Arial" panose="020B0604020202020204" pitchFamily="34" charset="0"/>
                <a:ea typeface="MS PGothic" panose="020B0600070205080204" pitchFamily="34" charset="-128"/>
                <a:cs typeface="Arial" panose="020B0604020202020204" pitchFamily="34" charset="0"/>
              </a:rPr>
              <a:t>。</a:t>
            </a:r>
            <a:endParaRPr lang="en-US" sz="1000">
              <a:effectLst/>
              <a:latin typeface="Arial" panose="020B0604020202020204" pitchFamily="34" charset="0"/>
              <a:ea typeface="MS PGothic" panose="020B0600070205080204" pitchFamily="34" charset="-128"/>
              <a:cs typeface="Arial" panose="020B0604020202020204" pitchFamily="34" charset="0"/>
            </a:endParaRPr>
          </a:p>
          <a:p>
            <a:pPr marL="0" marR="0" algn="just">
              <a:spcBef>
                <a:spcPts val="200"/>
              </a:spcBef>
              <a:spcAft>
                <a:spcPts val="200"/>
              </a:spcAft>
            </a:pPr>
            <a:r>
              <a:rPr lang="ja-JP" altLang="en-US" sz="1000" b="0">
                <a:effectLst/>
                <a:latin typeface="Arial" panose="020B0604020202020204" pitchFamily="34" charset="0"/>
                <a:ea typeface="MS PGothic" panose="020B0600070205080204" pitchFamily="34" charset="-128"/>
                <a:cs typeface="Arial" panose="020B0604020202020204" pitchFamily="34" charset="0"/>
              </a:rPr>
              <a:t>言い換えれば、</a:t>
            </a:r>
            <a:r>
              <a:rPr lang="en-US" altLang="ja-JP" sz="1000" b="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b="0">
                <a:effectLst/>
                <a:latin typeface="Arial" panose="020B0604020202020204" pitchFamily="34" charset="0"/>
                <a:ea typeface="MS PGothic" panose="020B0600070205080204" pitchFamily="34" charset="-128"/>
                <a:cs typeface="Arial" panose="020B0604020202020204" pitchFamily="34" charset="0"/>
              </a:rPr>
              <a:t>基準は、投資者にとって重要な情報の伝達を可能にするために、企業から開示を引き出すことを追求しています。</a:t>
            </a:r>
            <a:endParaRPr lang="en-US" sz="1000" b="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48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次に、</a:t>
            </a:r>
            <a:r>
              <a:rPr lang="en-US" altLang="ja-JP" sz="1000">
                <a:solidFill>
                  <a:srgbClr val="000000"/>
                </a:solidFill>
                <a:latin typeface="Arial" panose="020B0604020202020204" pitchFamily="34" charset="0"/>
                <a:ea typeface="MS PGothic" panose="020B0600070205080204" pitchFamily="34" charset="-128"/>
                <a:cs typeface="Arial" panose="020B0604020202020204" pitchFamily="34" charset="0"/>
              </a:rPr>
              <a:t>IFRS</a:t>
            </a: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 </a:t>
            </a:r>
            <a:r>
              <a:rPr lang="en-GB" altLang="ja-JP" sz="1000">
                <a:solidFill>
                  <a:srgbClr val="000000"/>
                </a:solidFill>
                <a:latin typeface="Arial" panose="020B0604020202020204" pitchFamily="34" charset="0"/>
                <a:ea typeface="MS PGothic" panose="020B0600070205080204" pitchFamily="34" charset="-128"/>
                <a:cs typeface="Arial" panose="020B0604020202020204" pitchFamily="34" charset="0"/>
              </a:rPr>
              <a:t>S</a:t>
            </a:r>
            <a:r>
              <a:rPr lang="en-US" altLang="ja-JP" sz="1000">
                <a:solidFill>
                  <a:srgbClr val="000000"/>
                </a:solidFill>
                <a:latin typeface="Arial" panose="020B0604020202020204" pitchFamily="34" charset="0"/>
                <a:ea typeface="MS PGothic" panose="020B0600070205080204" pitchFamily="34" charset="-128"/>
                <a:cs typeface="Arial" panose="020B0604020202020204" pitchFamily="34" charset="0"/>
              </a:rPr>
              <a:t>1</a:t>
            </a: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号がつながりのある情報についてどのように述べているかを見てみましょう。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号は、投資者がつながりを理解できるような情報を提供することを企業に要求しています。</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れには、サステナビリティ関連の様々なリスク及び機会間のつながりも含まれます。また、ガバナンス、戦略、リスク管理、指標及び目標に関する開示要求事項のような、サステナビリティ関連財務開示内のつながりも含まれます。これについては後ほど詳しく説明します。さらに、サステナビリティ関連財務開示と、財務諸表を含む企業の一般目的財務報告書の他の部分とのつながりも含まれます。 </a:t>
            </a:r>
            <a:r>
              <a:rPr lang="en-GB" sz="1000">
                <a:latin typeface="Arial" panose="020B0604020202020204" pitchFamily="34" charset="0"/>
                <a:ea typeface="MS PGothic" panose="020B0600070205080204" pitchFamily="34" charset="-128"/>
                <a:cs typeface="Arial" panose="020B0604020202020204" pitchFamily="34" charset="0"/>
              </a:rPr>
              <a:t>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このようなつながりの理解を容易にするために、</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 </a:t>
            </a:r>
            <a:r>
              <a:rPr lang="en-GB" altLang="ja-JP" sz="1000">
                <a:latin typeface="Arial" panose="020B0604020202020204" pitchFamily="34" charset="0"/>
                <a:ea typeface="MS PGothic" panose="020B0600070205080204" pitchFamily="34" charset="-128"/>
                <a:cs typeface="Arial" panose="020B0604020202020204" pitchFamily="34" charset="0"/>
              </a:rPr>
              <a:t>S</a:t>
            </a:r>
            <a:r>
              <a:rPr lang="en-US" altLang="ja-JP" sz="1000">
                <a:latin typeface="Arial" panose="020B0604020202020204" pitchFamily="34" charset="0"/>
                <a:ea typeface="MS PGothic" panose="020B0600070205080204" pitchFamily="34" charset="-128"/>
                <a:cs typeface="Arial" panose="020B0604020202020204" pitchFamily="34" charset="0"/>
              </a:rPr>
              <a:t>1</a:t>
            </a:r>
            <a:r>
              <a:rPr lang="ja-JP" altLang="en-US" sz="1000">
                <a:latin typeface="Arial" panose="020B0604020202020204" pitchFamily="34" charset="0"/>
                <a:ea typeface="MS PGothic" panose="020B0600070205080204" pitchFamily="34" charset="-128"/>
                <a:cs typeface="Arial" panose="020B0604020202020204" pitchFamily="34" charset="0"/>
              </a:rPr>
              <a:t>号では、サステナビリティ関連財務開示は、関連する財務諸表と同じ報告企業及び同じ報告期間について作成することを要求しています。さらに、これらの開示は財務諸表と同時に、財務諸表を含む企業の一般目的財務報告書の一部として提供することが要求され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は、サステナビリティ関連財務開示の作成において、関連する財務諸表を作成するにあたり用いた対応するデータ及び仮定と、可能な限り整合するデータ及び仮定を用いることを企業に要求しています。企業は、用いたデータ及び仮定の間の重大な（</a:t>
            </a:r>
            <a:r>
              <a:rPr lang="en-GB" altLang="ja-JP" sz="1000">
                <a:latin typeface="Arial" panose="020B0604020202020204" pitchFamily="34" charset="0"/>
                <a:ea typeface="MS PGothic" panose="020B0600070205080204" pitchFamily="34" charset="-128"/>
                <a:cs typeface="Arial" panose="020B0604020202020204" pitchFamily="34" charset="0"/>
              </a:rPr>
              <a:t>significant</a:t>
            </a:r>
            <a:r>
              <a:rPr lang="ja-JP" altLang="en-US" sz="1000">
                <a:latin typeface="Arial" panose="020B0604020202020204" pitchFamily="34" charset="0"/>
                <a:ea typeface="MS PGothic" panose="020B0600070205080204" pitchFamily="34" charset="-128"/>
                <a:cs typeface="Arial" panose="020B0604020202020204" pitchFamily="34" charset="0"/>
              </a:rPr>
              <a:t>）差異についての情報を開示することが要求されます。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 </a:t>
            </a:r>
            <a:r>
              <a:rPr lang="en-GB" altLang="ja-JP" sz="1000">
                <a:latin typeface="Arial" panose="020B0604020202020204" pitchFamily="34" charset="0"/>
                <a:ea typeface="MS PGothic" panose="020B0600070205080204" pitchFamily="34" charset="-128"/>
                <a:cs typeface="Arial" panose="020B0604020202020204" pitchFamily="34" charset="0"/>
              </a:rPr>
              <a:t>S</a:t>
            </a:r>
            <a:r>
              <a:rPr lang="en-US" altLang="ja-JP" sz="1000">
                <a:latin typeface="Arial" panose="020B0604020202020204" pitchFamily="34" charset="0"/>
                <a:ea typeface="MS PGothic" panose="020B0600070205080204" pitchFamily="34" charset="-128"/>
                <a:cs typeface="Arial" panose="020B0604020202020204" pitchFamily="34" charset="0"/>
              </a:rPr>
              <a:t>1</a:t>
            </a:r>
            <a:r>
              <a:rPr lang="ja-JP" altLang="en-US" sz="1000">
                <a:latin typeface="Arial" panose="020B0604020202020204" pitchFamily="34" charset="0"/>
                <a:ea typeface="MS PGothic" panose="020B0600070205080204" pitchFamily="34" charset="-128"/>
                <a:cs typeface="Arial" panose="020B0604020202020204" pitchFamily="34" charset="0"/>
              </a:rPr>
              <a:t>号はまた、サステナビリティ関連のリスク及び機会が、報告期間の財政状態、財務業績及びキャッシュ・フローにどのような影響を与えたかを識別することを企業に要求しています。 </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これはすべて、財務諸表と</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基準の適用により作成されたサステナビリティ情報を含む情報パッケージが、投資者に情報を提供するために効果的に機能することを確保するために設計されています。</a:t>
            </a:r>
            <a:endParaRPr lang="en-GB" sz="100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700C2CD2-D0D8-4C52-BF51-4723027C6842}" type="slidenum">
              <a:rPr lang="en-GB" smtClean="0"/>
              <a:t>14</a:t>
            </a:fld>
            <a:endParaRPr lang="en-GB"/>
          </a:p>
        </p:txBody>
      </p:sp>
    </p:spTree>
    <p:extLst>
      <p:ext uri="{BB962C8B-B14F-4D97-AF65-F5344CB8AC3E}">
        <p14:creationId xmlns:p14="http://schemas.microsoft.com/office/powerpoint/2010/main" val="25458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altLang="ja-JP" sz="1000">
                <a:solidFill>
                  <a:srgbClr val="000000"/>
                </a:solidFill>
                <a:latin typeface="Arial" panose="020B0604020202020204" pitchFamily="34" charset="0"/>
                <a:ea typeface="MS PGothic" panose="020B0600070205080204" pitchFamily="34" charset="-128"/>
                <a:cs typeface="Arial" panose="020B0604020202020204" pitchFamily="34" charset="0"/>
              </a:rPr>
              <a:t>IFRS S1</a:t>
            </a: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号は、サステナビリティ関連のリスク及び機会に関する</a:t>
            </a:r>
            <a:r>
              <a:rPr lang="ja-JP" altLang="en-US" sz="1000" b="1">
                <a:solidFill>
                  <a:srgbClr val="000000"/>
                </a:solidFill>
                <a:latin typeface="Arial" panose="020B0604020202020204" pitchFamily="34" charset="0"/>
                <a:ea typeface="MS PGothic" panose="020B0600070205080204" pitchFamily="34" charset="-128"/>
                <a:cs typeface="Arial" panose="020B0604020202020204" pitchFamily="34" charset="0"/>
              </a:rPr>
              <a:t>ガバナンス</a:t>
            </a: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 </a:t>
            </a:r>
            <a:r>
              <a:rPr lang="ja-JP" altLang="en-US" sz="1000" b="1">
                <a:solidFill>
                  <a:srgbClr val="000000"/>
                </a:solidFill>
                <a:latin typeface="Arial" panose="020B0604020202020204" pitchFamily="34" charset="0"/>
                <a:ea typeface="MS PGothic" panose="020B0600070205080204" pitchFamily="34" charset="-128"/>
                <a:cs typeface="Arial" panose="020B0604020202020204" pitchFamily="34" charset="0"/>
              </a:rPr>
              <a:t>戦略</a:t>
            </a: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a:t>
            </a:r>
            <a:r>
              <a:rPr lang="ja-JP" altLang="en-US" sz="1000" b="1">
                <a:solidFill>
                  <a:srgbClr val="000000"/>
                </a:solidFill>
                <a:latin typeface="Arial" panose="020B0604020202020204" pitchFamily="34" charset="0"/>
                <a:ea typeface="MS PGothic" panose="020B0600070205080204" pitchFamily="34" charset="-128"/>
                <a:cs typeface="Arial" panose="020B0604020202020204" pitchFamily="34" charset="0"/>
              </a:rPr>
              <a:t>リスク管理</a:t>
            </a: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a:t>
            </a:r>
            <a:r>
              <a:rPr lang="ja-JP" altLang="en-US" sz="1000" b="1">
                <a:solidFill>
                  <a:srgbClr val="000000"/>
                </a:solidFill>
                <a:latin typeface="Arial" panose="020B0604020202020204" pitchFamily="34" charset="0"/>
                <a:ea typeface="MS PGothic" panose="020B0600070205080204" pitchFamily="34" charset="-128"/>
                <a:cs typeface="Arial" panose="020B0604020202020204" pitchFamily="34" charset="0"/>
              </a:rPr>
              <a:t>指標及び目標</a:t>
            </a: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に関する開示を要求しています。これらのコア・コンテンツは、</a:t>
            </a:r>
            <a:r>
              <a:rPr lang="en-US" altLang="ja-JP" sz="1000">
                <a:solidFill>
                  <a:srgbClr val="000000"/>
                </a:solidFill>
                <a:latin typeface="Arial" panose="020B0604020202020204" pitchFamily="34" charset="0"/>
                <a:ea typeface="MS PGothic" panose="020B0600070205080204" pitchFamily="34" charset="-128"/>
                <a:cs typeface="Arial" panose="020B0604020202020204" pitchFamily="34" charset="0"/>
              </a:rPr>
              <a:t>TCFD</a:t>
            </a: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提言と一致しており、提言の構造を気候以外のサステナビリティ関連のリスク及び機会にまで拡大しています。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ガバナンスは、投資者が、サステナビリティ関連のリスク及び機会をモニタリング、管理、監督するために企業が用いているガバナンスのプロセス、統制及び手続を理解できるようにするための情報を扱います。</a:t>
            </a:r>
            <a:endParaRPr lang="en-GB" altLang="ja-JP" sz="100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戦略は、投資者がサステナビリティ関連のリスク及び機会を管理する企業の戦略を理解できるようにする情報を扱います。</a:t>
            </a:r>
            <a:endParaRPr lang="en-GB" altLang="ja-JP" sz="100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リスク管理は、投資者が企業のサステナビリティ関連のリスク及び機会を識別、評価、優先順位付け、モニタリングするためのプロセスを理解できるようにするための情報を扱います。</a:t>
            </a:r>
            <a:endParaRPr lang="en-US" sz="100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solidFill>
                  <a:srgbClr val="000000"/>
                </a:solidFill>
                <a:latin typeface="Arial" panose="020B0604020202020204" pitchFamily="34" charset="0"/>
                <a:ea typeface="MS PGothic" panose="020B0600070205080204" pitchFamily="34" charset="-128"/>
                <a:cs typeface="Arial" panose="020B0604020202020204" pitchFamily="34" charset="0"/>
              </a:rPr>
              <a:t>指標及び目標は、投資者がサステナビリティ関連のリスク及び機会に関連する企業のパフォーマンスを理解できるようにするための情報を扱います。これには、 会社が設定した目標又は法令により満たすことが要求されている目標に対する進捗が含まれます。 </a:t>
            </a:r>
            <a:endParaRPr lang="en-GB" altLang="ja-JP" sz="1000">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15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号は、企業の見通しに影響を与えると合理的に見込み得るすべてのサステナビリティ関連のリスク及び機会について重要性がある情報を提供するよう企業に求めています。一方で、</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号は、気候関連開示に関する要求事項を定めています。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defRPr/>
            </a:pPr>
            <a:r>
              <a:rPr lang="ja-JP" altLang="en-US" sz="1000">
                <a:latin typeface="Arial" panose="020B0604020202020204" pitchFamily="34" charset="0"/>
                <a:ea typeface="MS PGothic" panose="020B0600070205080204" pitchFamily="34" charset="-128"/>
                <a:cs typeface="Arial" panose="020B0604020202020204" pitchFamily="34" charset="0"/>
              </a:rPr>
              <a:t>では、気候関連のリスク及び機会以外のものはどうでしょうか。</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 </a:t>
            </a:r>
            <a:r>
              <a:rPr lang="en-GB" altLang="ja-JP" sz="1000">
                <a:latin typeface="Arial" panose="020B0604020202020204" pitchFamily="34" charset="0"/>
                <a:ea typeface="MS PGothic" panose="020B0600070205080204" pitchFamily="34" charset="-128"/>
                <a:cs typeface="Arial" panose="020B0604020202020204" pitchFamily="34" charset="0"/>
              </a:rPr>
              <a:t>S1</a:t>
            </a:r>
            <a:r>
              <a:rPr lang="ja-JP" altLang="en-US" sz="1000">
                <a:latin typeface="Arial" panose="020B0604020202020204" pitchFamily="34" charset="0"/>
                <a:ea typeface="MS PGothic" panose="020B0600070205080204" pitchFamily="34" charset="-128"/>
                <a:cs typeface="Arial" panose="020B0604020202020204" pitchFamily="34" charset="0"/>
              </a:rPr>
              <a:t>号は、リスク及び機会の識別及びそれらに関する情報開示を支援するガイダンスの情報源を企業に提供しています。</a:t>
            </a:r>
            <a:endParaRPr lang="en-US" sz="1000" strike="sngStrike">
              <a:highlight>
                <a:srgbClr val="C0C0C0"/>
              </a:highlight>
              <a:latin typeface="Arial" panose="020B0604020202020204" pitchFamily="34" charset="0"/>
              <a:ea typeface="MS PGothic" panose="020B0600070205080204" pitchFamily="34" charset="-128"/>
              <a:cs typeface="Arial" panose="020B0604020202020204" pitchFamily="34" charset="0"/>
            </a:endParaRPr>
          </a:p>
          <a:p>
            <a:pPr marL="0" marR="0"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まず、気候以外のサステナビリティ関連のリスク及び機会について報告すべきものを識別する際には、</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 </a:t>
            </a:r>
            <a:r>
              <a:rPr lang="en-GB" altLang="ja-JP" sz="1000">
                <a:latin typeface="Arial" panose="020B0604020202020204" pitchFamily="34" charset="0"/>
                <a:ea typeface="MS PGothic" panose="020B0600070205080204" pitchFamily="34" charset="-128"/>
                <a:cs typeface="Arial" panose="020B0604020202020204" pitchFamily="34" charset="0"/>
              </a:rPr>
              <a:t>S</a:t>
            </a:r>
            <a:r>
              <a:rPr lang="en-US" altLang="ja-JP" sz="1000">
                <a:latin typeface="Arial" panose="020B0604020202020204" pitchFamily="34" charset="0"/>
                <a:ea typeface="MS PGothic" panose="020B0600070205080204" pitchFamily="34" charset="-128"/>
                <a:cs typeface="Arial" panose="020B0604020202020204" pitchFamily="34" charset="0"/>
              </a:rPr>
              <a:t>1</a:t>
            </a:r>
            <a:r>
              <a:rPr lang="ja-JP" altLang="en-US" sz="1000">
                <a:latin typeface="Arial" panose="020B0604020202020204" pitchFamily="34" charset="0"/>
                <a:ea typeface="MS PGothic" panose="020B0600070205080204" pitchFamily="34" charset="-128"/>
                <a:cs typeface="Arial" panose="020B0604020202020204" pitchFamily="34" charset="0"/>
              </a:rPr>
              <a:t>号は、</a:t>
            </a:r>
            <a:r>
              <a:rPr lang="en-US" altLang="ja-JP" sz="1000">
                <a:latin typeface="Arial" panose="020B0604020202020204" pitchFamily="34" charset="0"/>
                <a:ea typeface="MS PGothic" panose="020B0600070205080204" pitchFamily="34" charset="-128"/>
                <a:cs typeface="Arial" panose="020B0604020202020204" pitchFamily="34" charset="0"/>
              </a:rPr>
              <a:t>SASB</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スタンダードを考慮しなければならないと述べています。さらに、企業は他の資料（特に、水及び生物多様性関連の開示に関する</a:t>
            </a:r>
            <a:r>
              <a:rPr lang="en-US" altLang="ja-JP" sz="1000">
                <a:latin typeface="Arial" panose="020B0604020202020204" pitchFamily="34" charset="0"/>
                <a:ea typeface="MS PGothic" panose="020B0600070205080204" pitchFamily="34" charset="-128"/>
                <a:cs typeface="Arial" panose="020B0604020202020204" pitchFamily="34" charset="0"/>
              </a:rPr>
              <a:t>CDSB</a:t>
            </a:r>
            <a:r>
              <a:rPr lang="ja-JP" altLang="en-US" sz="1000">
                <a:latin typeface="Arial" panose="020B0604020202020204" pitchFamily="34" charset="0"/>
                <a:ea typeface="MS PGothic" panose="020B0600070205080204" pitchFamily="34" charset="-128"/>
                <a:cs typeface="Arial" panose="020B0604020202020204" pitchFamily="34" charset="0"/>
              </a:rPr>
              <a:t>フレームワーク適用ガイダンス、業界慣行、他の基準設定主体による投資者向けの資料）を考慮することができます。 </a:t>
            </a:r>
            <a:endParaRPr lang="en-US" sz="1000">
              <a:effectLst/>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effectLst/>
                <a:latin typeface="Arial" panose="020B0604020202020204" pitchFamily="34" charset="0"/>
                <a:ea typeface="MS PGothic" panose="020B0600070205080204" pitchFamily="34" charset="-128"/>
                <a:cs typeface="Arial" panose="020B0604020202020204" pitchFamily="34" charset="0"/>
              </a:rPr>
              <a:t>そして、企業が情報提供すべきサステナビリティ関連のリスク及び機会について識別した後、</a:t>
            </a:r>
            <a:r>
              <a:rPr lang="en-US" altLang="ja-JP" sz="1000">
                <a:effectLst/>
                <a:latin typeface="Arial" panose="020B0604020202020204" pitchFamily="34" charset="0"/>
                <a:ea typeface="MS PGothic" panose="020B0600070205080204" pitchFamily="34" charset="-128"/>
                <a:cs typeface="Arial" panose="020B0604020202020204" pitchFamily="34" charset="0"/>
              </a:rPr>
              <a:t>IFRS S1</a:t>
            </a:r>
            <a:r>
              <a:rPr lang="ja-JP" altLang="en-US" sz="1000">
                <a:effectLst/>
                <a:latin typeface="Arial" panose="020B0604020202020204" pitchFamily="34" charset="0"/>
                <a:ea typeface="MS PGothic" panose="020B0600070205080204" pitchFamily="34" charset="-128"/>
                <a:cs typeface="Arial" panose="020B0604020202020204" pitchFamily="34" charset="0"/>
              </a:rPr>
              <a:t>号は企業が開示すべき情報を識別することを支援します。</a:t>
            </a:r>
            <a:endParaRPr lang="en-US" sz="1000">
              <a:effectLst/>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号では、企業は</a:t>
            </a:r>
            <a:r>
              <a:rPr lang="en-US" altLang="ja-JP" sz="1000">
                <a:latin typeface="Arial" panose="020B0604020202020204" pitchFamily="34" charset="0"/>
                <a:ea typeface="MS PGothic" panose="020B0600070205080204" pitchFamily="34" charset="-128"/>
                <a:cs typeface="Arial" panose="020B0604020202020204" pitchFamily="34" charset="0"/>
              </a:rPr>
              <a:t>SASB</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スタンダードを考慮しなければならないと改めて述べています。さらに、企業は投資者の情報ニーズを満たす範囲で、前述の</a:t>
            </a:r>
            <a:r>
              <a:rPr lang="en-US" altLang="ja-JP" sz="1000">
                <a:latin typeface="Arial" panose="020B0604020202020204" pitchFamily="34" charset="0"/>
                <a:ea typeface="MS PGothic" panose="020B0600070205080204" pitchFamily="34" charset="-128"/>
                <a:cs typeface="Arial" panose="020B0604020202020204" pitchFamily="34" charset="0"/>
              </a:rPr>
              <a:t>CDSB</a:t>
            </a:r>
            <a:r>
              <a:rPr lang="ja-JP" altLang="en-US" sz="1000">
                <a:latin typeface="Arial" panose="020B0604020202020204" pitchFamily="34" charset="0"/>
                <a:ea typeface="MS PGothic" panose="020B0600070205080204" pitchFamily="34" charset="-128"/>
                <a:cs typeface="Arial" panose="020B0604020202020204" pitchFamily="34" charset="0"/>
              </a:rPr>
              <a:t>フレームワーク適用ガイダンス、業界慣行、他の基準設定主体による投資者向けの資料、</a:t>
            </a:r>
            <a:r>
              <a:rPr lang="en-US" altLang="ja-JP" sz="1000">
                <a:latin typeface="Arial" panose="020B0604020202020204" pitchFamily="34" charset="0"/>
                <a:ea typeface="MS PGothic" panose="020B0600070205080204" pitchFamily="34" charset="-128"/>
                <a:cs typeface="Arial" panose="020B0604020202020204" pitchFamily="34" charset="0"/>
              </a:rPr>
              <a:t>GRI</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スタンダードや欧州サステナビリティ報告基準を考慮することができます。</a:t>
            </a:r>
            <a:endParaRPr lang="en-US" sz="1000">
              <a:effectLst/>
              <a:latin typeface="Arial" panose="020B0604020202020204" pitchFamily="34" charset="0"/>
              <a:ea typeface="MS PGothic" panose="020B0600070205080204" pitchFamily="34" charset="-128"/>
              <a:cs typeface="Arial" panose="020B0604020202020204" pitchFamily="34" charset="0"/>
            </a:endParaRPr>
          </a:p>
          <a:p>
            <a:pPr marL="0" marR="0" algn="just">
              <a:spcBef>
                <a:spcPts val="200"/>
              </a:spcBef>
              <a:spcAft>
                <a:spcPts val="200"/>
              </a:spcAft>
            </a:pPr>
            <a:r>
              <a:rPr lang="ja-JP" altLang="en-US" sz="1000">
                <a:effectLst/>
                <a:latin typeface="Arial" panose="020B0604020202020204" pitchFamily="34" charset="0"/>
                <a:ea typeface="MS PGothic" panose="020B0600070205080204" pitchFamily="34" charset="-128"/>
                <a:cs typeface="Arial" panose="020B0604020202020204" pitchFamily="34" charset="0"/>
              </a:rPr>
              <a:t>要約すると、</a:t>
            </a:r>
            <a:r>
              <a:rPr lang="en-US" altLang="ja-JP" sz="1000">
                <a:effectLst/>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 </a:t>
            </a:r>
            <a:r>
              <a:rPr lang="en-GB" altLang="ja-JP" sz="1000">
                <a:latin typeface="Arial" panose="020B0604020202020204" pitchFamily="34" charset="0"/>
                <a:ea typeface="MS PGothic" panose="020B0600070205080204" pitchFamily="34" charset="-128"/>
                <a:cs typeface="Arial" panose="020B0604020202020204" pitchFamily="34" charset="0"/>
              </a:rPr>
              <a:t>S</a:t>
            </a:r>
            <a:r>
              <a:rPr lang="en-US" altLang="ja-JP" sz="1000">
                <a:effectLst/>
                <a:latin typeface="Arial" panose="020B0604020202020204" pitchFamily="34" charset="0"/>
                <a:ea typeface="MS PGothic" panose="020B0600070205080204" pitchFamily="34" charset="-128"/>
                <a:cs typeface="Arial" panose="020B0604020202020204" pitchFamily="34" charset="0"/>
              </a:rPr>
              <a:t>1</a:t>
            </a:r>
            <a:r>
              <a:rPr lang="ja-JP" altLang="en-US" sz="1000">
                <a:effectLst/>
                <a:latin typeface="Arial" panose="020B0604020202020204" pitchFamily="34" charset="0"/>
                <a:ea typeface="MS PGothic" panose="020B0600070205080204" pitchFamily="34" charset="-128"/>
                <a:cs typeface="Arial" panose="020B0604020202020204" pitchFamily="34" charset="0"/>
              </a:rPr>
              <a:t>号は、</a:t>
            </a:r>
            <a:r>
              <a:rPr lang="ja-JP" altLang="en-US" sz="1000">
                <a:latin typeface="Arial" panose="020B0604020202020204" pitchFamily="34" charset="0"/>
                <a:ea typeface="MS PGothic" panose="020B0600070205080204" pitchFamily="34" charset="-128"/>
                <a:cs typeface="Arial" panose="020B0604020202020204" pitchFamily="34" charset="0"/>
              </a:rPr>
              <a:t>初日</a:t>
            </a:r>
            <a:r>
              <a:rPr lang="ja-JP" altLang="en-US" sz="1000">
                <a:effectLst/>
                <a:latin typeface="Arial" panose="020B0604020202020204" pitchFamily="34" charset="0"/>
                <a:ea typeface="MS PGothic" panose="020B0600070205080204" pitchFamily="34" charset="-128"/>
                <a:cs typeface="Arial" panose="020B0604020202020204" pitchFamily="34" charset="0"/>
              </a:rPr>
              <a:t>（</a:t>
            </a:r>
            <a:r>
              <a:rPr lang="en-GB" altLang="ja-JP" sz="1000">
                <a:effectLst/>
                <a:latin typeface="Arial" panose="020B0604020202020204" pitchFamily="34" charset="0"/>
                <a:ea typeface="MS PGothic" panose="020B0600070205080204" pitchFamily="34" charset="-128"/>
                <a:cs typeface="Arial" panose="020B0604020202020204" pitchFamily="34" charset="0"/>
              </a:rPr>
              <a:t>day one</a:t>
            </a:r>
            <a:r>
              <a:rPr lang="ja-JP" altLang="en-US" sz="1000">
                <a:effectLst/>
                <a:latin typeface="Arial" panose="020B0604020202020204" pitchFamily="34" charset="0"/>
                <a:ea typeface="MS PGothic" panose="020B0600070205080204" pitchFamily="34" charset="-128"/>
                <a:cs typeface="Arial" panose="020B0604020202020204" pitchFamily="34" charset="0"/>
              </a:rPr>
              <a:t>）から投資</a:t>
            </a:r>
            <a:r>
              <a:rPr lang="ja-JP" altLang="en-US" sz="1000">
                <a:latin typeface="Arial" panose="020B0604020202020204" pitchFamily="34" charset="0"/>
                <a:ea typeface="MS PGothic" panose="020B0600070205080204" pitchFamily="34" charset="-128"/>
                <a:cs typeface="Arial" panose="020B0604020202020204" pitchFamily="34" charset="0"/>
              </a:rPr>
              <a:t>者</a:t>
            </a:r>
            <a:r>
              <a:rPr lang="ja-JP" altLang="en-US" sz="1000">
                <a:effectLst/>
                <a:latin typeface="Arial" panose="020B0604020202020204" pitchFamily="34" charset="0"/>
                <a:ea typeface="MS PGothic" panose="020B0600070205080204" pitchFamily="34" charset="-128"/>
                <a:cs typeface="Arial" panose="020B0604020202020204" pitchFamily="34" charset="0"/>
              </a:rPr>
              <a:t>にとって重要なサステナビリティリスク及び機会すべてに関する報告を容易にするためのガイダンスを提供しています。</a:t>
            </a:r>
            <a:endParaRPr lang="en-US" sz="100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234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570769"/>
          </a:xfrm>
        </p:spPr>
        <p:txBody>
          <a:bodyPr/>
          <a:lstStyle/>
          <a:p>
            <a:pPr algn="just">
              <a:spcBef>
                <a:spcPts val="200"/>
              </a:spcBef>
              <a:spcAft>
                <a:spcPts val="200"/>
              </a:spcAft>
            </a:pPr>
            <a:r>
              <a:rPr lang="en-US"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a:t>
            </a:r>
            <a:r>
              <a:rPr lang="en-US" sz="1000">
                <a:latin typeface="Arial" panose="020B0604020202020204" pitchFamily="34" charset="0"/>
                <a:ea typeface="MS PGothic" panose="020B0600070205080204" pitchFamily="34" charset="-128"/>
                <a:cs typeface="Arial" panose="020B0604020202020204" pitchFamily="34" charset="0"/>
              </a:rPr>
              <a:t>の</a:t>
            </a:r>
            <a:r>
              <a:rPr lang="ja-JP" altLang="en-US" sz="1000">
                <a:latin typeface="Arial" panose="020B0604020202020204" pitchFamily="34" charset="0"/>
                <a:ea typeface="MS PGothic" panose="020B0600070205080204" pitchFamily="34" charset="-128"/>
                <a:cs typeface="Arial" panose="020B0604020202020204" pitchFamily="34" charset="0"/>
              </a:rPr>
              <a:t>コア・コンテンツ</a:t>
            </a:r>
            <a:r>
              <a:rPr lang="en-US" sz="1000" err="1">
                <a:latin typeface="Arial" panose="020B0604020202020204" pitchFamily="34" charset="0"/>
                <a:ea typeface="MS PGothic" panose="020B0600070205080204" pitchFamily="34" charset="-128"/>
                <a:cs typeface="Arial" panose="020B0604020202020204" pitchFamily="34" charset="0"/>
              </a:rPr>
              <a:t>を説明したところで</a:t>
            </a:r>
            <a:r>
              <a:rPr lang="ja-JP" altLang="en-US" sz="1000">
                <a:latin typeface="Arial" panose="020B0604020202020204" pitchFamily="34" charset="0"/>
                <a:ea typeface="MS PGothic" panose="020B0600070205080204" pitchFamily="34" charset="-128"/>
                <a:cs typeface="Arial" panose="020B0604020202020204" pitchFamily="34" charset="0"/>
              </a:rPr>
              <a:t>、</a:t>
            </a:r>
            <a:r>
              <a:rPr lang="en-US" sz="1000">
                <a:latin typeface="Arial" panose="020B0604020202020204" pitchFamily="34" charset="0"/>
                <a:ea typeface="MS PGothic" panose="020B0600070205080204" pitchFamily="34" charset="-128"/>
                <a:cs typeface="Arial" panose="020B0604020202020204" pitchFamily="34" charset="0"/>
              </a:rPr>
              <a:t>ISSB のもう1つの基準であるIFRS S2号「</a:t>
            </a:r>
            <a:r>
              <a:rPr lang="ja-JP" altLang="en-US" sz="1000">
                <a:latin typeface="Arial" panose="020B0604020202020204" pitchFamily="34" charset="0"/>
                <a:ea typeface="MS PGothic" panose="020B0600070205080204" pitchFamily="34" charset="-128"/>
                <a:cs typeface="Arial" panose="020B0604020202020204" pitchFamily="34" charset="0"/>
              </a:rPr>
              <a:t>気候関連開示」につい</a:t>
            </a:r>
            <a:r>
              <a:rPr lang="en-US" sz="1000" err="1">
                <a:latin typeface="Arial" panose="020B0604020202020204" pitchFamily="34" charset="0"/>
                <a:ea typeface="MS PGothic" panose="020B0600070205080204" pitchFamily="34" charset="-128"/>
                <a:cs typeface="Arial" panose="020B0604020202020204" pitchFamily="34" charset="0"/>
              </a:rPr>
              <a:t>て説明</a:t>
            </a:r>
            <a:r>
              <a:rPr lang="ja-JP" altLang="en-US" sz="1000">
                <a:latin typeface="Arial" panose="020B0604020202020204" pitchFamily="34" charset="0"/>
                <a:ea typeface="MS PGothic" panose="020B0600070205080204" pitchFamily="34" charset="-128"/>
                <a:cs typeface="Arial" panose="020B0604020202020204" pitchFamily="34" charset="0"/>
              </a:rPr>
              <a:t>します</a:t>
            </a:r>
            <a:r>
              <a:rPr lang="en-US" sz="1000">
                <a:latin typeface="Arial" panose="020B0604020202020204" pitchFamily="34" charset="0"/>
                <a:ea typeface="MS PGothic" panose="020B0600070205080204" pitchFamily="34" charset="-128"/>
                <a:cs typeface="Arial" panose="020B0604020202020204" pitchFamily="34" charset="0"/>
              </a:rPr>
              <a:t>。</a:t>
            </a:r>
          </a:p>
        </p:txBody>
      </p:sp>
      <p:sp>
        <p:nvSpPr>
          <p:cNvPr id="4" name="Slide Number Placeholder 3"/>
          <p:cNvSpPr>
            <a:spLocks noGrp="1"/>
          </p:cNvSpPr>
          <p:nvPr>
            <p:ph type="sldNum" sz="quarter" idx="5"/>
          </p:nvPr>
        </p:nvSpPr>
        <p:spPr/>
        <p:txBody>
          <a:bodyPr/>
          <a:lstStyle/>
          <a:p>
            <a:fld id="{FE868821-A033-49E9-98A0-3E85B8B8C89A}" type="slidenum">
              <a:rPr lang="en-GB" smtClean="0"/>
              <a:t>17</a:t>
            </a:fld>
            <a:endParaRPr lang="en-GB"/>
          </a:p>
        </p:txBody>
      </p:sp>
    </p:spTree>
    <p:extLst>
      <p:ext uri="{BB962C8B-B14F-4D97-AF65-F5344CB8AC3E}">
        <p14:creationId xmlns:p14="http://schemas.microsoft.com/office/powerpoint/2010/main" val="318583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1"/>
            <a:ext cx="5954713" cy="3907988"/>
          </a:xfrm>
        </p:spPr>
        <p:txBody>
          <a:bodyPr/>
          <a:lstStyle/>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号は、</a:t>
            </a:r>
            <a:r>
              <a:rPr lang="en-US" altLang="ja-JP" sz="1000">
                <a:latin typeface="Arial" panose="020B0604020202020204" pitchFamily="34" charset="0"/>
                <a:ea typeface="MS PGothic" panose="020B0600070205080204" pitchFamily="34" charset="-128"/>
                <a:cs typeface="Arial" panose="020B0604020202020204" pitchFamily="34" charset="0"/>
              </a:rPr>
              <a:t>TCFD</a:t>
            </a:r>
            <a:r>
              <a:rPr lang="ja-JP" altLang="en-US" sz="1000">
                <a:latin typeface="Arial" panose="020B0604020202020204" pitchFamily="34" charset="0"/>
                <a:ea typeface="MS PGothic" panose="020B0600070205080204" pitchFamily="34" charset="-128"/>
                <a:cs typeface="Arial" panose="020B0604020202020204" pitchFamily="34" charset="0"/>
              </a:rPr>
              <a:t>提言を完全に組み込み、</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号の要求事項を基礎として、気候関連のリスク及び機会に関する情報を開示することを企業に要求しています。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これには、気候が企業の業績や見通しに与える影響を投資者が理解するために必要な、業界横断的かつ</a:t>
            </a:r>
            <a:r>
              <a:rPr lang="ja-JP" altLang="en-US" sz="1000">
                <a:highlight>
                  <a:srgbClr val="FFFF00"/>
                </a:highlight>
                <a:latin typeface="Arial" panose="020B0604020202020204" pitchFamily="34" charset="0"/>
                <a:ea typeface="MS PGothic" panose="020B0600070205080204" pitchFamily="34" charset="-128"/>
                <a:cs typeface="Arial" panose="020B0604020202020204" pitchFamily="34" charset="0"/>
              </a:rPr>
              <a:t>産業別</a:t>
            </a:r>
            <a:r>
              <a:rPr lang="ja-JP" altLang="en-US" sz="1000">
                <a:latin typeface="Arial" panose="020B0604020202020204" pitchFamily="34" charset="0"/>
                <a:ea typeface="MS PGothic" panose="020B0600070205080204" pitchFamily="34" charset="-128"/>
                <a:cs typeface="Arial" panose="020B0604020202020204" pitchFamily="34" charset="0"/>
              </a:rPr>
              <a:t>の情報が含まれます。</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気候関連のリスクには、異常気象の深刻化に起因するような</a:t>
            </a:r>
            <a:r>
              <a:rPr lang="ja-JP" altLang="en-US" sz="1000" b="1">
                <a:latin typeface="Arial" panose="020B0604020202020204" pitchFamily="34" charset="0"/>
                <a:ea typeface="MS PGothic" panose="020B0600070205080204" pitchFamily="34" charset="-128"/>
                <a:cs typeface="Arial" panose="020B0604020202020204" pitchFamily="34" charset="0"/>
              </a:rPr>
              <a:t>物理的リスク</a:t>
            </a:r>
            <a:r>
              <a:rPr lang="ja-JP" altLang="en-US" sz="1000">
                <a:latin typeface="Arial" panose="020B0604020202020204" pitchFamily="34" charset="0"/>
                <a:ea typeface="MS PGothic" panose="020B0600070205080204" pitchFamily="34" charset="-128"/>
                <a:cs typeface="Arial" panose="020B0604020202020204" pitchFamily="34" charset="0"/>
              </a:rPr>
              <a:t>と、企業の事業運営方法に影響を与える得る政策的措置や技術の変化に関連するような</a:t>
            </a:r>
            <a:r>
              <a:rPr lang="ja-JP" altLang="en-US" sz="1000" b="1">
                <a:latin typeface="Arial" panose="020B0604020202020204" pitchFamily="34" charset="0"/>
                <a:ea typeface="MS PGothic" panose="020B0600070205080204" pitchFamily="34" charset="-128"/>
                <a:cs typeface="Arial" panose="020B0604020202020204" pitchFamily="34" charset="0"/>
              </a:rPr>
              <a:t>移行リスク</a:t>
            </a:r>
            <a:r>
              <a:rPr lang="ja-JP" altLang="en-US" sz="1000">
                <a:latin typeface="Arial" panose="020B0604020202020204" pitchFamily="34" charset="0"/>
                <a:ea typeface="MS PGothic" panose="020B0600070205080204" pitchFamily="34" charset="-128"/>
                <a:cs typeface="Arial" panose="020B0604020202020204" pitchFamily="34" charset="0"/>
              </a:rPr>
              <a:t>の両方が含まれます。</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気候関連の</a:t>
            </a:r>
            <a:r>
              <a:rPr lang="ja-JP" altLang="en-US" sz="1000" b="1">
                <a:latin typeface="Arial" panose="020B0604020202020204" pitchFamily="34" charset="0"/>
                <a:ea typeface="MS PGothic" panose="020B0600070205080204" pitchFamily="34" charset="-128"/>
                <a:cs typeface="Arial" panose="020B0604020202020204" pitchFamily="34" charset="0"/>
              </a:rPr>
              <a:t>機会</a:t>
            </a:r>
            <a:r>
              <a:rPr lang="ja-JP" altLang="en-US" sz="1000">
                <a:latin typeface="Arial" panose="020B0604020202020204" pitchFamily="34" charset="0"/>
                <a:ea typeface="MS PGothic" panose="020B0600070205080204" pitchFamily="34" charset="-128"/>
                <a:cs typeface="Arial" panose="020B0604020202020204" pitchFamily="34" charset="0"/>
              </a:rPr>
              <a:t>とは、企業にとっての、気候変動から生じる潜在的に有利な影響（</a:t>
            </a:r>
            <a:r>
              <a:rPr lang="en-US" altLang="ja-JP" sz="1000">
                <a:latin typeface="Arial" panose="020B0604020202020204" pitchFamily="34" charset="0"/>
                <a:ea typeface="MS PGothic" panose="020B0600070205080204" pitchFamily="34" charset="-128"/>
                <a:cs typeface="Arial" panose="020B0604020202020204" pitchFamily="34" charset="0"/>
              </a:rPr>
              <a:t>positive effects</a:t>
            </a:r>
            <a:r>
              <a:rPr lang="ja-JP" altLang="en-US" sz="1000">
                <a:latin typeface="Arial" panose="020B0604020202020204" pitchFamily="34" charset="0"/>
                <a:ea typeface="MS PGothic" panose="020B0600070205080204" pitchFamily="34" charset="-128"/>
                <a:cs typeface="Arial" panose="020B0604020202020204" pitchFamily="34" charset="0"/>
              </a:rPr>
              <a:t>）をいいます。</a:t>
            </a:r>
            <a:endParaRPr lang="en-GB" sz="1000">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91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1"/>
            <a:ext cx="5954712" cy="3907988"/>
          </a:xfrm>
        </p:spPr>
        <p:txBody>
          <a:bodyPr/>
          <a:lstStyle/>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号を適用する際、企業は、気候関連のリスク及び機会に関する重要性がある情報を識別し、開示を行います。</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号は、企業がこれをどのように行うかを検討する手助けとなるものです。 </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投資者は、気候関連のリスク及び機会の管理に対する対応や戦略を含め、気候が企業の業績や見通しにどのような影響を与えるかを理解するために、この情報を必要としています。これには、移行計画も含まれ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投資者はまた、気候関連のリスク及び機会に、企業がその計画、ビジネス</a:t>
            </a:r>
            <a:r>
              <a:rPr lang="ja-JP" altLang="en-US"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a:t>
            </a:r>
            <a:r>
              <a:rPr lang="ja-JP" altLang="en-US" sz="1000">
                <a:latin typeface="Arial" panose="020B0604020202020204" pitchFamily="34" charset="0"/>
                <a:ea typeface="MS PGothic" panose="020B0600070205080204" pitchFamily="34" charset="-128"/>
                <a:cs typeface="Arial" panose="020B0604020202020204" pitchFamily="34" charset="0"/>
              </a:rPr>
              <a:t>モデル、事業を適応させる能力を評価したり、バリュー・チェーンにおいて気候リスクがどのように顕在化しているかを理解したりするために、この情報を利用します。</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0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endParaRPr lang="en-US" sz="100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1"/>
            <a:ext cx="5954713" cy="3907988"/>
          </a:xfrm>
        </p:spPr>
        <p:txBody>
          <a:bodyPr/>
          <a:lstStyle/>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号は</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号と一緒に使用することが求められています。これは、</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号が企業が報告を行うべき方法を定めているためです。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例えば、</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号では、つながりのある情報（</a:t>
            </a:r>
            <a:r>
              <a:rPr lang="en-US" altLang="ja-JP" sz="1000">
                <a:latin typeface="Arial" panose="020B0604020202020204" pitchFamily="34" charset="0"/>
                <a:ea typeface="MS PGothic" panose="020B0600070205080204" pitchFamily="34" charset="-128"/>
                <a:cs typeface="Arial" panose="020B0604020202020204" pitchFamily="34" charset="0"/>
              </a:rPr>
              <a:t>connected information</a:t>
            </a:r>
            <a:r>
              <a:rPr lang="ja-JP" altLang="en-US" sz="1000">
                <a:latin typeface="Arial" panose="020B0604020202020204" pitchFamily="34" charset="0"/>
                <a:ea typeface="MS PGothic" panose="020B0600070205080204" pitchFamily="34" charset="-128"/>
                <a:cs typeface="Arial" panose="020B0604020202020204" pitchFamily="34" charset="0"/>
              </a:rPr>
              <a:t>）の必要性やバリュー・チェーンについての考え方など、重要な概念を定めています。</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号を適用する際に使用される重要性の評価に関する重要なガイダンスを提供し、企業の状況に応じて、企業が適用すべき特定の開示内容を定めています。</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号は、提供する情報の質的特性について定めています。例えば、情報は、関連性があり、忠実に表現されている必要があることなどです。</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号はまた、報告は財務諸表と同じタイミングで、一般目的財務報告書の中で財務諸表とともに提供する必要があるなど、提供すべき報告に関する要求事項を定めています。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また、</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号は、見積りの変更や誤謬などの取り扱い方法を説明し、機会に関する商業上の機密情報の提供を免除し、どのような場合に情報の集約と分解を行うかを示しています。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したがって、気候に関する報告のあらゆる側面で、企業は</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号を使用する必要があります。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22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1" y="4776431"/>
            <a:ext cx="5954712" cy="3907988"/>
          </a:xfrm>
        </p:spPr>
        <p:txBody>
          <a:bodyPr/>
          <a:lstStyle/>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号と同様、</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号でも企業は</a:t>
            </a:r>
            <a:r>
              <a:rPr lang="ja-JP" altLang="en-US" sz="1000" b="1">
                <a:latin typeface="Arial" panose="020B0604020202020204" pitchFamily="34" charset="0"/>
                <a:ea typeface="MS PGothic" panose="020B0600070205080204" pitchFamily="34" charset="-128"/>
                <a:cs typeface="Arial" panose="020B0604020202020204" pitchFamily="34" charset="0"/>
              </a:rPr>
              <a:t>ガバナンス、戦略、リスク管理、指標及び目標</a:t>
            </a:r>
            <a:r>
              <a:rPr lang="ja-JP" altLang="en-US" sz="1000">
                <a:latin typeface="Arial" panose="020B0604020202020204" pitchFamily="34" charset="0"/>
                <a:ea typeface="MS PGothic" panose="020B0600070205080204" pitchFamily="34" charset="-128"/>
                <a:cs typeface="Arial" panose="020B0604020202020204" pitchFamily="34" charset="0"/>
              </a:rPr>
              <a:t>に関する情報を開示する必要がありますが、ここでは特に気候関連のリスク及び機会に関する情報の開示を求めています。</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号では、気候目標や、気候関連のリスク及び機会が企業の戦略や意思決定にどのように影響するかを含む、戦略、指標及び目標において、重要な要求事項が含まれています。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企業は、ビジネスモデルの変更や低炭素経済への移行計画など、こうしたリスクや機会への対応を開示する必要があります。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また、企業は、気候関連のリスク及び機会が、財務業績、財政状態、キャッシュ・フローに与える現在の及び予想される影響を開示することが求められます。 </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また、気候関連のシナリオを用いた気候レジリエンスの評価も求められます。 </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最後に、</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号は、企業が設定した気候目標（温室効果ガス排出目標やその達成計画など）に関する情報を提供するよう求めています。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これには、企業のスコープ</a:t>
            </a:r>
            <a:r>
              <a:rPr lang="en-US" altLang="ja-JP" sz="1000">
                <a:latin typeface="Arial" panose="020B0604020202020204" pitchFamily="34" charset="0"/>
                <a:ea typeface="MS PGothic" panose="020B0600070205080204" pitchFamily="34" charset="-128"/>
                <a:cs typeface="Arial" panose="020B0604020202020204" pitchFamily="34" charset="0"/>
              </a:rPr>
              <a:t>1</a:t>
            </a:r>
            <a:r>
              <a:rPr lang="ja-JP" altLang="en-US" sz="1000">
                <a:latin typeface="Arial" panose="020B0604020202020204" pitchFamily="34" charset="0"/>
                <a:ea typeface="MS PGothic" panose="020B0600070205080204" pitchFamily="34" charset="-128"/>
                <a:cs typeface="Arial" panose="020B0604020202020204" pitchFamily="34" charset="0"/>
              </a:rPr>
              <a:t>、</a:t>
            </a:r>
            <a:r>
              <a:rPr lang="en-US" altLang="ja-JP" sz="1000">
                <a:latin typeface="Arial" panose="020B0604020202020204" pitchFamily="34" charset="0"/>
                <a:ea typeface="MS PGothic" panose="020B0600070205080204" pitchFamily="34" charset="-128"/>
                <a:cs typeface="Arial" panose="020B0604020202020204" pitchFamily="34" charset="0"/>
              </a:rPr>
              <a:t>2</a:t>
            </a:r>
            <a:r>
              <a:rPr lang="ja-JP" altLang="en-US" sz="1000">
                <a:latin typeface="Arial" panose="020B0604020202020204" pitchFamily="34" charset="0"/>
                <a:ea typeface="MS PGothic" panose="020B0600070205080204" pitchFamily="34" charset="-128"/>
                <a:cs typeface="Arial" panose="020B0604020202020204" pitchFamily="34" charset="0"/>
              </a:rPr>
              <a:t>、</a:t>
            </a:r>
            <a:r>
              <a:rPr lang="en-US" altLang="ja-JP" sz="1000">
                <a:latin typeface="Arial" panose="020B0604020202020204" pitchFamily="34" charset="0"/>
                <a:ea typeface="MS PGothic" panose="020B0600070205080204" pitchFamily="34" charset="-128"/>
                <a:cs typeface="Arial" panose="020B0604020202020204" pitchFamily="34" charset="0"/>
              </a:rPr>
              <a:t>3 </a:t>
            </a:r>
            <a:r>
              <a:rPr lang="ja-JP" altLang="en-US" sz="1000">
                <a:latin typeface="Arial" panose="020B0604020202020204" pitchFamily="34" charset="0"/>
                <a:ea typeface="MS PGothic" panose="020B0600070205080204" pitchFamily="34" charset="-128"/>
                <a:cs typeface="Arial" panose="020B0604020202020204" pitchFamily="34" charset="0"/>
              </a:rPr>
              <a:t>の温室効果ガス排出量の開示が含まれ、</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号が関連ガイダンスを提供しています。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また、</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号は、特定の業界における一般的なビジネス</a:t>
            </a:r>
            <a:r>
              <a:rPr lang="ja-JP" altLang="en-US"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a:t>
            </a:r>
            <a:r>
              <a:rPr lang="ja-JP" altLang="en-US" sz="1000">
                <a:latin typeface="Arial" panose="020B0604020202020204" pitchFamily="34" charset="0"/>
                <a:ea typeface="MS PGothic" panose="020B0600070205080204" pitchFamily="34" charset="-128"/>
                <a:cs typeface="Arial" panose="020B0604020202020204" pitchFamily="34" charset="0"/>
              </a:rPr>
              <a:t>モデルや活動に関連する産業別の指標や、会社が設定した、または法律や規制によって設定することが義務付けられている気候関連目標の開示を要求しています。</a:t>
            </a:r>
            <a:endParaRPr lang="en-GB" sz="1000">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03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3907988"/>
          </a:xfrm>
        </p:spPr>
        <p:txBody>
          <a:bodyPr/>
          <a:lstStyle/>
          <a:p>
            <a:pPr algn="just" rtl="0" fontAlgn="base">
              <a:spcBef>
                <a:spcPts val="200"/>
              </a:spcBef>
              <a:spcAft>
                <a:spcPts val="200"/>
              </a:spcAft>
            </a:pPr>
            <a:r>
              <a:rPr lang="ja-JP" altLang="en-US"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気候変動とそれに伴う不確実性は、企業の戦略やビジネス・モデルのレジリエンスに影響を与える可能性があります。</a:t>
            </a:r>
          </a:p>
          <a:p>
            <a:pPr algn="just" rtl="0" fontAlgn="base">
              <a:spcBef>
                <a:spcPts val="200"/>
              </a:spcBef>
              <a:spcAft>
                <a:spcPts val="200"/>
              </a:spcAft>
            </a:pPr>
            <a:r>
              <a:rPr lang="ja-JP" altLang="en-US"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投資者が気候レジリエンスを理解できるように、</a:t>
            </a:r>
            <a:r>
              <a:rPr lang="en-US" altLang="ja-JP"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IFRS S2</a:t>
            </a:r>
            <a:r>
              <a:rPr lang="ja-JP" altLang="en-US"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号は、気候変動が戦略やビジネス・モデルに与える影響や、短期・中期・長期にわたる調整・適応のための財務及び経営能力に関する情報の開示を求めています。</a:t>
            </a:r>
          </a:p>
          <a:p>
            <a:pPr algn="just" rtl="0" fontAlgn="base">
              <a:spcBef>
                <a:spcPts val="200"/>
              </a:spcBef>
              <a:spcAft>
                <a:spcPts val="200"/>
              </a:spcAft>
            </a:pPr>
            <a:r>
              <a:rPr lang="ja-JP" altLang="en-US"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すべての企業は、気候変動へのレジリエンスに関する情報開示のために、気候関連のシナリオ分析を使用することが求められています。</a:t>
            </a:r>
          </a:p>
          <a:p>
            <a:pPr algn="just" rtl="0" fontAlgn="base">
              <a:spcBef>
                <a:spcPts val="200"/>
              </a:spcBef>
              <a:spcAft>
                <a:spcPts val="200"/>
              </a:spcAft>
            </a:pPr>
            <a:r>
              <a:rPr lang="en-US" altLang="ja-JP"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IFRS S2</a:t>
            </a:r>
            <a:r>
              <a:rPr lang="ja-JP" altLang="en-US" sz="1000" b="0" i="0">
                <a:solidFill>
                  <a:srgbClr val="444444"/>
                </a:solidFill>
                <a:effectLst/>
                <a:latin typeface="Arial" panose="020B0604020202020204" pitchFamily="34" charset="0"/>
                <a:ea typeface="MS PGothic" panose="020B0600070205080204" pitchFamily="34" charset="-128"/>
                <a:cs typeface="Arial" panose="020B0604020202020204" pitchFamily="34" charset="0"/>
              </a:rPr>
              <a:t>号は、企業がシナリオ分析にどのシナリオを使用すべきかを規定していませんが、関連性のあるシナリオを使用し、選択したシナリオに関する情報を提供することを求めています。また、シナリオ分析で使用したその他の関連する仮定に関する情報を提供することも求めています。</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22</a:t>
            </a:fld>
            <a:endParaRPr lang="en-US"/>
          </a:p>
        </p:txBody>
      </p:sp>
    </p:spTree>
    <p:extLst>
      <p:ext uri="{BB962C8B-B14F-4D97-AF65-F5344CB8AC3E}">
        <p14:creationId xmlns:p14="http://schemas.microsoft.com/office/powerpoint/2010/main" val="190083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93850"/>
            <a:ext cx="5954713" cy="4633226"/>
          </a:xfrm>
        </p:spPr>
        <p:txBody>
          <a:bodyPr/>
          <a:lstStyle/>
          <a:p>
            <a:pPr marL="0" marR="0" lvl="0" indent="0" algn="just" defTabSz="914400" rtl="0" eaLnBrk="1" fontAlgn="auto" latinLnBrk="0" hangingPunct="1">
              <a:spcBef>
                <a:spcPts val="200"/>
              </a:spcBef>
              <a:spcAft>
                <a:spcPts val="200"/>
              </a:spcAft>
              <a:buClrTx/>
              <a:buSzTx/>
              <a:buFont typeface="Arial" panose="020B0604020202020204" pitchFamily="34" charset="0"/>
              <a:buNone/>
              <a:tabLst/>
              <a:defRPr/>
            </a:pP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号には、レジリエンスの開示の裏付けとなるシナリオ分析を行う要件が適切であることを確保するためのガイダンスが含まれています。 </a:t>
            </a:r>
          </a:p>
          <a:p>
            <a:pPr marL="0" marR="0" lvl="0" indent="0" algn="just" defTabSz="914400" rtl="0" eaLnBrk="1" fontAlgn="auto" latinLnBrk="0" hangingPunct="1">
              <a:spcBef>
                <a:spcPts val="200"/>
              </a:spcBef>
              <a:spcAft>
                <a:spcPts val="200"/>
              </a:spcAft>
              <a:buClrTx/>
              <a:buSzTx/>
              <a:buFont typeface="Arial" panose="020B0604020202020204" pitchFamily="34" charset="0"/>
              <a:buNone/>
              <a:tabLst/>
              <a:defRPr/>
            </a:pPr>
            <a:r>
              <a:rPr lang="ja-JP" altLang="en-US" sz="1000">
                <a:latin typeface="Arial" panose="020B0604020202020204" pitchFamily="34" charset="0"/>
                <a:ea typeface="MS PGothic" panose="020B0600070205080204" pitchFamily="34" charset="-128"/>
                <a:cs typeface="Arial" panose="020B0604020202020204" pitchFamily="34" charset="0"/>
              </a:rPr>
              <a:t>これには、企業がそのようなシナリオ分析へのアプローチをどのように決定する必要があるかについてのガイダンスも含まれます。</a:t>
            </a:r>
          </a:p>
          <a:p>
            <a:pPr marL="0" marR="0" lvl="0" indent="0" algn="just" defTabSz="914400" rtl="0" eaLnBrk="1" fontAlgn="auto" latinLnBrk="0" hangingPunct="1">
              <a:spcBef>
                <a:spcPts val="200"/>
              </a:spcBef>
              <a:spcAft>
                <a:spcPts val="200"/>
              </a:spcAft>
              <a:buClrTx/>
              <a:buSzTx/>
              <a:buFont typeface="Arial" panose="020B0604020202020204" pitchFamily="34" charset="0"/>
              <a:buNone/>
              <a:tabLst/>
              <a:defRPr/>
            </a:pPr>
            <a:r>
              <a:rPr lang="ja-JP" altLang="en-US" sz="1000">
                <a:latin typeface="Arial" panose="020B0604020202020204" pitchFamily="34" charset="0"/>
                <a:ea typeface="MS PGothic" panose="020B0600070205080204" pitchFamily="34" charset="-128"/>
                <a:cs typeface="Arial" panose="020B0604020202020204" pitchFamily="34" charset="0"/>
              </a:rPr>
              <a:t>気候関連のシナリオ分析には、定性的なシナリオの記述から複雑な統計モデリングまで、様々な実務が含まれます。このことを考慮し、</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企業が自社の状況に見合ったアプローチを用いることを要求することを決定しました。また、報告日時点で企業が過大なコストや労力をかけずに利用可能なすべての合理的で裏付け可能な情報を使用することも求めています。 </a:t>
            </a:r>
          </a:p>
          <a:p>
            <a:pPr marL="0" marR="0" lvl="0" indent="0" algn="just" defTabSz="914400" rtl="0" eaLnBrk="1" fontAlgn="auto" latinLnBrk="0" hangingPunct="1">
              <a:spcBef>
                <a:spcPts val="200"/>
              </a:spcBef>
              <a:spcAft>
                <a:spcPts val="200"/>
              </a:spcAft>
              <a:buClrTx/>
              <a:buSzTx/>
              <a:buFont typeface="Arial" panose="020B0604020202020204" pitchFamily="34" charset="0"/>
              <a:buNone/>
              <a:tabLst/>
              <a:defRPr/>
            </a:pPr>
            <a:r>
              <a:rPr lang="ja-JP" altLang="en-US" sz="1000">
                <a:latin typeface="Arial" panose="020B0604020202020204" pitchFamily="34" charset="0"/>
                <a:ea typeface="MS PGothic" panose="020B0600070205080204" pitchFamily="34" charset="-128"/>
                <a:cs typeface="Arial" panose="020B0604020202020204" pitchFamily="34" charset="0"/>
              </a:rPr>
              <a:t>どのようなアプローチが自社の状況に見合っているかを判断するために、気候関連のリスク及び機会に対する自社のエクスポージャー（エクスポージャーが大きいほど、高度なシナリオ分析の必要性が 高まる）と、気候関連のシナリオ分析に利用できる自社のスキル、能力、資源の両方を考慮する必要があります。</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858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defRPr/>
            </a:pP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号は、スコープ</a:t>
            </a:r>
            <a:r>
              <a:rPr lang="en-US" altLang="ja-JP" sz="1000">
                <a:latin typeface="Arial" panose="020B0604020202020204" pitchFamily="34" charset="0"/>
                <a:ea typeface="MS PGothic" panose="020B0600070205080204" pitchFamily="34" charset="-128"/>
                <a:cs typeface="Arial" panose="020B0604020202020204" pitchFamily="34" charset="0"/>
              </a:rPr>
              <a:t>1</a:t>
            </a:r>
            <a:r>
              <a:rPr lang="ja-JP" altLang="en-US" sz="1000">
                <a:latin typeface="Arial" panose="020B0604020202020204" pitchFamily="34" charset="0"/>
                <a:ea typeface="MS PGothic" panose="020B0600070205080204" pitchFamily="34" charset="-128"/>
                <a:cs typeface="Arial" panose="020B0604020202020204" pitchFamily="34" charset="0"/>
              </a:rPr>
              <a:t>、スコープ</a:t>
            </a:r>
            <a:r>
              <a:rPr lang="en-US" altLang="ja-JP" sz="1000">
                <a:latin typeface="Arial" panose="020B0604020202020204" pitchFamily="34" charset="0"/>
                <a:ea typeface="MS PGothic" panose="020B0600070205080204" pitchFamily="34" charset="-128"/>
                <a:cs typeface="Arial" panose="020B0604020202020204" pitchFamily="34" charset="0"/>
              </a:rPr>
              <a:t>2</a:t>
            </a:r>
            <a:r>
              <a:rPr lang="ja-JP" altLang="en-US" sz="1000">
                <a:latin typeface="Arial" panose="020B0604020202020204" pitchFamily="34" charset="0"/>
                <a:ea typeface="MS PGothic" panose="020B0600070205080204" pitchFamily="34" charset="-128"/>
                <a:cs typeface="Arial" panose="020B0604020202020204" pitchFamily="34" charset="0"/>
              </a:rPr>
              <a:t>、スコープ</a:t>
            </a:r>
            <a:r>
              <a:rPr lang="en-US" altLang="ja-JP" sz="1000">
                <a:latin typeface="Arial" panose="020B0604020202020204" pitchFamily="34" charset="0"/>
                <a:ea typeface="MS PGothic" panose="020B0600070205080204" pitchFamily="34" charset="-128"/>
                <a:cs typeface="Arial" panose="020B0604020202020204" pitchFamily="34" charset="0"/>
              </a:rPr>
              <a:t>3</a:t>
            </a:r>
            <a:r>
              <a:rPr lang="ja-JP" altLang="en-US" sz="1000">
                <a:latin typeface="Arial" panose="020B0604020202020204" pitchFamily="34" charset="0"/>
                <a:ea typeface="MS PGothic" panose="020B0600070205080204" pitchFamily="34" charset="-128"/>
                <a:cs typeface="Arial" panose="020B0604020202020204" pitchFamily="34" charset="0"/>
              </a:rPr>
              <a:t>の温室効果ガス排出の絶対量を開示することを求めています。</a:t>
            </a:r>
            <a:endParaRPr lang="ja-JP" altLang="en-US" sz="1000">
              <a:solidFill>
                <a:srgbClr val="FF0000"/>
              </a:solidFill>
              <a:highlight>
                <a:srgbClr val="FFFF00"/>
              </a:highlight>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defRPr/>
            </a:pPr>
            <a:r>
              <a:rPr lang="ja-JP" altLang="en-US" sz="1000">
                <a:latin typeface="Arial" panose="020B0604020202020204" pitchFamily="34" charset="0"/>
                <a:ea typeface="MS PGothic" panose="020B0600070205080204" pitchFamily="34" charset="-128"/>
                <a:cs typeface="Arial" panose="020B0604020202020204" pitchFamily="34" charset="0"/>
              </a:rPr>
              <a:t>言い換えれば、基準は、企業に対して直接的な排出量と間接的な排出量の開示を求めています。排出量は、法域において異なる測定アプローチを用いることが要求されていない限り、</a:t>
            </a:r>
            <a:r>
              <a:rPr lang="en-US" altLang="ja-JP" sz="1000">
                <a:latin typeface="Arial" panose="020B0604020202020204" pitchFamily="34" charset="0"/>
                <a:ea typeface="MS PGothic" panose="020B0600070205080204" pitchFamily="34" charset="-128"/>
                <a:cs typeface="Arial" panose="020B0604020202020204" pitchFamily="34" charset="0"/>
              </a:rPr>
              <a:t>GHG</a:t>
            </a:r>
            <a:r>
              <a:rPr lang="ja-JP" altLang="en-US" sz="1000">
                <a:latin typeface="Arial" panose="020B0604020202020204" pitchFamily="34" charset="0"/>
                <a:ea typeface="MS PGothic" panose="020B0600070205080204" pitchFamily="34" charset="-128"/>
                <a:cs typeface="Arial" panose="020B0604020202020204" pitchFamily="34" charset="0"/>
              </a:rPr>
              <a:t>プロトコルコーポレート・スタンダードに従って測定する必要があります。 </a:t>
            </a:r>
          </a:p>
          <a:p>
            <a:pPr algn="just">
              <a:spcBef>
                <a:spcPts val="200"/>
              </a:spcBef>
              <a:spcAft>
                <a:spcPts val="200"/>
              </a:spcAft>
              <a:defRPr/>
            </a:pPr>
            <a:r>
              <a:rPr lang="ja-JP" altLang="en-US" sz="1000">
                <a:latin typeface="Arial" panose="020B0604020202020204" pitchFamily="34" charset="0"/>
                <a:ea typeface="MS PGothic" panose="020B0600070205080204" pitchFamily="34" charset="-128"/>
                <a:cs typeface="Arial" panose="020B0604020202020204" pitchFamily="34" charset="0"/>
              </a:rPr>
              <a:t>現在、すべての企業が</a:t>
            </a:r>
            <a:r>
              <a:rPr lang="en-US" altLang="ja-JP" sz="1000">
                <a:latin typeface="Arial" panose="020B0604020202020204" pitchFamily="34" charset="0"/>
                <a:ea typeface="MS PGothic" panose="020B0600070205080204" pitchFamily="34" charset="-128"/>
                <a:cs typeface="Arial" panose="020B0604020202020204" pitchFamily="34" charset="0"/>
              </a:rPr>
              <a:t>GHG</a:t>
            </a:r>
            <a:r>
              <a:rPr lang="ja-JP" altLang="en-US" sz="1000">
                <a:latin typeface="Arial" panose="020B0604020202020204" pitchFamily="34" charset="0"/>
                <a:ea typeface="MS PGothic" panose="020B0600070205080204" pitchFamily="34" charset="-128"/>
                <a:cs typeface="Arial" panose="020B0604020202020204" pitchFamily="34" charset="0"/>
              </a:rPr>
              <a:t>プロトコルコーポレート・スタンダードを用いて排出量を測定しているわけではありません。異なる測定方法を使用している企業は、</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号の適用初年度において、その測定方法を使用することが認められています。これは、</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号の適用を開始する際に企業を支援することを意図しています。</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24</a:t>
            </a:fld>
            <a:endParaRPr lang="en-US"/>
          </a:p>
        </p:txBody>
      </p:sp>
    </p:spTree>
    <p:extLst>
      <p:ext uri="{BB962C8B-B14F-4D97-AF65-F5344CB8AC3E}">
        <p14:creationId xmlns:p14="http://schemas.microsoft.com/office/powerpoint/2010/main" val="1404411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産業別の開示は、サステナビリティ関連の問題は産業によって異なるため、投資者は産業やセクター別に企業やポートフォリオを分析するため、企業は自社のビジネスにより適した報告に焦点を当てることができるため、また、最も関連性のある情報に焦点を当てることでコストを削減し、ノイズを最小限に抑えることができるため、有用です。</a:t>
            </a:r>
            <a:endParaRPr lang="en-GB" altLang="ja-JP"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号は、企業に対し、そのビジネス・モデルと活動に関連した産業別の開示を行うことを求めています。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これらの開示を行うために、企業は</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号の導入に関する産業別のガイダンスにある開示トピックと関連する産業別の指標を参照し、考慮することが求められています。 </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本ガイダンスは、</a:t>
            </a:r>
            <a:r>
              <a:rPr lang="en-US" altLang="ja-JP" sz="1000">
                <a:latin typeface="Arial" panose="020B0604020202020204" pitchFamily="34" charset="0"/>
                <a:ea typeface="MS PGothic" panose="020B0600070205080204" pitchFamily="34" charset="-128"/>
                <a:cs typeface="Arial" panose="020B0604020202020204" pitchFamily="34" charset="0"/>
              </a:rPr>
              <a:t>SASB</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スタンダードに基づいており、国際的な適用性を高めるために修正を加えたものです。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本ガイダンスで特定される開示トピックは、特定の産業の企業に最も影響を与える可能性の高い気候関連のリスク及び機会、そして重要性がある情報の開示となる可能性が最も高い関連指標を示すものです。</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124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は、企業が要求事項を適用する際のコストと、投資者が一貫性、比較可能性、検証可能性のある情報を確実に提供できるようにすることとの間のバランスを達成するよう努めています。 </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は、これを促進するのに役立つ、適用を支援するメカニズムを使用しています。</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は可能な限り、報告書の作成者にとって馴染みのある用語や概念を用いています。</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号と</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号の多くの要求事項が、企業の状況に適した方法で適用されるように設計しました。つまり、要求事項は、世界中の企業の能力や準備態勢の範囲に即したものとなっています。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基準には、企業が基準の適用方法を理解するためのガイダンスも含まれており、気候以外のトピックに関する報告を支援するガイダンスの情報源も参照できるようになっています。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また、基準では、企業の状況に応じて、一部の要求事項について一時的または恒久的な免除を認めています。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例えば、サステナビリティ関連のリスク及び機会の予想される財務的影響について、定量的情報を提供するスキル、能力、資源がない場合、企業は定量的情報ではなく定性的情報を提供することが可能です。 </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は経過的な救済措置も盛り込んでおり、次のスライドで説明します。</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126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b="0">
                <a:latin typeface="Arial" panose="020B0604020202020204" pitchFamily="34" charset="0"/>
                <a:ea typeface="MS PGothic" panose="020B0600070205080204" pitchFamily="34" charset="-128"/>
                <a:cs typeface="Arial" panose="020B0604020202020204" pitchFamily="34" charset="0"/>
              </a:rPr>
              <a:t>企業が</a:t>
            </a:r>
            <a:r>
              <a:rPr lang="en-US" altLang="ja-JP" sz="1000" b="0">
                <a:latin typeface="Arial" panose="020B0604020202020204" pitchFamily="34" charset="0"/>
                <a:ea typeface="MS PGothic" panose="020B0600070205080204" pitchFamily="34" charset="-128"/>
                <a:cs typeface="Arial" panose="020B0604020202020204" pitchFamily="34" charset="0"/>
              </a:rPr>
              <a:t>IFRS S1</a:t>
            </a:r>
            <a:r>
              <a:rPr lang="ja-JP" altLang="en-US" sz="1000" b="0">
                <a:latin typeface="Arial" panose="020B0604020202020204" pitchFamily="34" charset="0"/>
                <a:ea typeface="MS PGothic" panose="020B0600070205080204" pitchFamily="34" charset="-128"/>
                <a:cs typeface="Arial" panose="020B0604020202020204" pitchFamily="34" charset="0"/>
              </a:rPr>
              <a:t>号及び</a:t>
            </a:r>
            <a:r>
              <a:rPr lang="en-US" altLang="ja-JP" sz="1000" b="0">
                <a:latin typeface="Arial" panose="020B0604020202020204" pitchFamily="34" charset="0"/>
                <a:ea typeface="MS PGothic" panose="020B0600070205080204" pitchFamily="34" charset="-128"/>
                <a:cs typeface="Arial" panose="020B0604020202020204" pitchFamily="34" charset="0"/>
              </a:rPr>
              <a:t>IFRS S2</a:t>
            </a:r>
            <a:r>
              <a:rPr lang="ja-JP" altLang="en-US" sz="1000" b="0">
                <a:latin typeface="Arial" panose="020B0604020202020204" pitchFamily="34" charset="0"/>
                <a:ea typeface="MS PGothic" panose="020B0600070205080204" pitchFamily="34" charset="-128"/>
                <a:cs typeface="Arial" panose="020B0604020202020204" pitchFamily="34" charset="0"/>
              </a:rPr>
              <a:t>号に基づく報告へ移行するのを支援するため、</a:t>
            </a:r>
            <a:r>
              <a:rPr lang="en-US" altLang="ja-JP" sz="1000" b="0">
                <a:latin typeface="Arial" panose="020B0604020202020204" pitchFamily="34" charset="0"/>
                <a:ea typeface="MS PGothic" panose="020B0600070205080204" pitchFamily="34" charset="-128"/>
                <a:cs typeface="Arial" panose="020B0604020202020204" pitchFamily="34" charset="0"/>
              </a:rPr>
              <a:t>ISSB</a:t>
            </a:r>
            <a:r>
              <a:rPr lang="ja-JP" altLang="en-US" sz="1000" b="0">
                <a:latin typeface="Arial" panose="020B0604020202020204" pitchFamily="34" charset="0"/>
                <a:ea typeface="MS PGothic" panose="020B0600070205080204" pitchFamily="34" charset="-128"/>
                <a:cs typeface="Arial" panose="020B0604020202020204" pitchFamily="34" charset="0"/>
              </a:rPr>
              <a:t>は適用初年度の救済措置を提供しています。 </a:t>
            </a:r>
          </a:p>
          <a:p>
            <a:pPr algn="just">
              <a:spcBef>
                <a:spcPts val="200"/>
              </a:spcBef>
              <a:spcAft>
                <a:spcPts val="200"/>
              </a:spcAft>
            </a:pPr>
            <a:r>
              <a:rPr lang="ja-JP" altLang="en-US" sz="1000" b="0">
                <a:latin typeface="Arial" panose="020B0604020202020204" pitchFamily="34" charset="0"/>
                <a:ea typeface="MS PGothic" panose="020B0600070205080204" pitchFamily="34" charset="-128"/>
                <a:cs typeface="Arial" panose="020B0604020202020204" pitchFamily="34" charset="0"/>
              </a:rPr>
              <a:t>これには、</a:t>
            </a:r>
            <a:r>
              <a:rPr lang="ja-JP" altLang="en-US" sz="1000">
                <a:latin typeface="Arial" panose="020B0604020202020204" pitchFamily="34" charset="0"/>
                <a:ea typeface="MS PGothic" panose="020B0600070205080204" pitchFamily="34" charset="-128"/>
                <a:cs typeface="Arial" panose="020B0604020202020204" pitchFamily="34" charset="0"/>
              </a:rPr>
              <a:t>企業が</a:t>
            </a:r>
            <a:r>
              <a:rPr lang="ja-JP" altLang="en-US" sz="1000" b="0">
                <a:latin typeface="Arial" panose="020B0604020202020204" pitchFamily="34" charset="0"/>
                <a:ea typeface="MS PGothic" panose="020B0600070205080204" pitchFamily="34" charset="-128"/>
                <a:cs typeface="Arial" panose="020B0604020202020204" pitchFamily="34" charset="0"/>
              </a:rPr>
              <a:t>気候関連のリスク及び機会の開示に限定し、</a:t>
            </a:r>
            <a:r>
              <a:rPr lang="en-US" altLang="ja-JP" sz="1000" b="0">
                <a:latin typeface="Arial" panose="020B0604020202020204" pitchFamily="34" charset="0"/>
                <a:ea typeface="MS PGothic" panose="020B0600070205080204" pitchFamily="34" charset="-128"/>
                <a:cs typeface="Arial" panose="020B0604020202020204" pitchFamily="34" charset="0"/>
              </a:rPr>
              <a:t>IFRS S1</a:t>
            </a:r>
            <a:r>
              <a:rPr lang="ja-JP" altLang="en-US" sz="1000" b="0">
                <a:latin typeface="Arial" panose="020B0604020202020204" pitchFamily="34" charset="0"/>
                <a:ea typeface="MS PGothic" panose="020B0600070205080204" pitchFamily="34" charset="-128"/>
                <a:cs typeface="Arial" panose="020B0604020202020204" pitchFamily="34" charset="0"/>
              </a:rPr>
              <a:t>号及び</a:t>
            </a:r>
            <a:r>
              <a:rPr lang="en-US" altLang="ja-JP" sz="1000" b="0">
                <a:latin typeface="Arial" panose="020B0604020202020204" pitchFamily="34" charset="0"/>
                <a:ea typeface="MS PGothic" panose="020B0600070205080204" pitchFamily="34" charset="-128"/>
                <a:cs typeface="Arial" panose="020B0604020202020204" pitchFamily="34" charset="0"/>
              </a:rPr>
              <a:t>IFRS S2</a:t>
            </a:r>
            <a:r>
              <a:rPr lang="ja-JP" altLang="en-US" sz="1000" b="0">
                <a:latin typeface="Arial" panose="020B0604020202020204" pitchFamily="34" charset="0"/>
                <a:ea typeface="MS PGothic" panose="020B0600070205080204" pitchFamily="34" charset="-128"/>
                <a:cs typeface="Arial" panose="020B0604020202020204" pitchFamily="34" charset="0"/>
              </a:rPr>
              <a:t>号を適用する</a:t>
            </a:r>
            <a:r>
              <a:rPr lang="en-US" altLang="ja-JP" sz="1000" b="0">
                <a:latin typeface="Arial" panose="020B0604020202020204" pitchFamily="34" charset="0"/>
                <a:ea typeface="MS PGothic" panose="020B0600070205080204" pitchFamily="34" charset="-128"/>
                <a:cs typeface="Arial" panose="020B0604020202020204" pitchFamily="34" charset="0"/>
              </a:rPr>
              <a:t>2</a:t>
            </a:r>
            <a:r>
              <a:rPr lang="ja-JP" altLang="en-US" sz="1000" b="0">
                <a:latin typeface="Arial" panose="020B0604020202020204" pitchFamily="34" charset="0"/>
                <a:ea typeface="MS PGothic" panose="020B0600070205080204" pitchFamily="34" charset="-128"/>
                <a:cs typeface="Arial" panose="020B0604020202020204" pitchFamily="34" charset="0"/>
              </a:rPr>
              <a:t>年目から、その他のサステナビリティ関連のリスク及び機会について報告を開始することができることが含まれています。</a:t>
            </a:r>
          </a:p>
          <a:p>
            <a:pPr algn="just">
              <a:spcBef>
                <a:spcPts val="200"/>
              </a:spcBef>
              <a:spcAft>
                <a:spcPts val="200"/>
              </a:spcAft>
            </a:pPr>
            <a:r>
              <a:rPr lang="ja-JP" altLang="en-US" sz="1000" b="0">
                <a:latin typeface="Arial" panose="020B0604020202020204" pitchFamily="34" charset="0"/>
                <a:ea typeface="MS PGothic" panose="020B0600070205080204" pitchFamily="34" charset="-128"/>
                <a:cs typeface="Arial" panose="020B0604020202020204" pitchFamily="34" charset="0"/>
              </a:rPr>
              <a:t>また、この救済措置には、企業は財務諸表と同時にではなく、次の半期報告時にサステナビリティ関連財務開示を行うことができるという内容も含まれています。</a:t>
            </a:r>
          </a:p>
          <a:p>
            <a:pPr algn="just">
              <a:spcBef>
                <a:spcPts val="200"/>
              </a:spcBef>
              <a:spcAft>
                <a:spcPts val="200"/>
              </a:spcAft>
            </a:pPr>
            <a:r>
              <a:rPr lang="ja-JP" altLang="en-US" sz="1000" b="0">
                <a:latin typeface="Arial" panose="020B0604020202020204" pitchFamily="34" charset="0"/>
                <a:ea typeface="MS PGothic" panose="020B0600070205080204" pitchFamily="34" charset="-128"/>
                <a:cs typeface="Arial" panose="020B0604020202020204" pitchFamily="34" charset="0"/>
              </a:rPr>
              <a:t>初年度は、スコープ</a:t>
            </a:r>
            <a:r>
              <a:rPr lang="en-US" altLang="ja-JP" sz="1000" b="0">
                <a:latin typeface="Arial" panose="020B0604020202020204" pitchFamily="34" charset="0"/>
                <a:ea typeface="MS PGothic" panose="020B0600070205080204" pitchFamily="34" charset="-128"/>
                <a:cs typeface="Arial" panose="020B0604020202020204" pitchFamily="34" charset="0"/>
              </a:rPr>
              <a:t>3</a:t>
            </a:r>
            <a:r>
              <a:rPr lang="ja-JP" altLang="en-US" sz="1000" b="0">
                <a:latin typeface="Arial" panose="020B0604020202020204" pitchFamily="34" charset="0"/>
                <a:ea typeface="MS PGothic" panose="020B0600070205080204" pitchFamily="34" charset="-128"/>
                <a:cs typeface="Arial" panose="020B0604020202020204" pitchFamily="34" charset="0"/>
              </a:rPr>
              <a:t>の</a:t>
            </a:r>
            <a:r>
              <a:rPr lang="en-US" altLang="ja-JP" sz="1000" b="0">
                <a:latin typeface="Arial" panose="020B0604020202020204" pitchFamily="34" charset="0"/>
                <a:ea typeface="MS PGothic" panose="020B0600070205080204" pitchFamily="34" charset="-128"/>
                <a:cs typeface="Arial" panose="020B0604020202020204" pitchFamily="34" charset="0"/>
              </a:rPr>
              <a:t>GHG</a:t>
            </a:r>
            <a:r>
              <a:rPr lang="ja-JP" altLang="en-US" sz="1000" b="0">
                <a:latin typeface="Arial" panose="020B0604020202020204" pitchFamily="34" charset="0"/>
                <a:ea typeface="MS PGothic" panose="020B0600070205080204" pitchFamily="34" charset="-128"/>
                <a:cs typeface="Arial" panose="020B0604020202020204" pitchFamily="34" charset="0"/>
              </a:rPr>
              <a:t>排出量について開示する必要はなく、既に別の測定方法を用いている場合は、</a:t>
            </a:r>
            <a:r>
              <a:rPr lang="en-US" altLang="ja-JP" sz="1000" b="0">
                <a:latin typeface="Arial" panose="020B0604020202020204" pitchFamily="34" charset="0"/>
                <a:ea typeface="MS PGothic" panose="020B0600070205080204" pitchFamily="34" charset="-128"/>
                <a:cs typeface="Arial" panose="020B0604020202020204" pitchFamily="34" charset="0"/>
              </a:rPr>
              <a:t>GHG</a:t>
            </a:r>
            <a:r>
              <a:rPr lang="ja-JP" altLang="en-US" sz="1000" b="0">
                <a:latin typeface="Arial" panose="020B0604020202020204" pitchFamily="34" charset="0"/>
                <a:ea typeface="MS PGothic" panose="020B0600070205080204" pitchFamily="34" charset="-128"/>
                <a:cs typeface="Arial" panose="020B0604020202020204" pitchFamily="34" charset="0"/>
              </a:rPr>
              <a:t>プロトコルコーポレート・スタンダードを適用して測定する必要はありません。また、比較情報を提供する必要もありません。</a:t>
            </a:r>
          </a:p>
          <a:p>
            <a:pPr algn="just">
              <a:spcBef>
                <a:spcPts val="200"/>
              </a:spcBef>
              <a:spcAft>
                <a:spcPts val="200"/>
              </a:spcAft>
            </a:pPr>
            <a:r>
              <a:rPr lang="ja-JP" altLang="en-US" sz="1000" b="0">
                <a:latin typeface="Arial" panose="020B0604020202020204" pitchFamily="34" charset="0"/>
                <a:ea typeface="MS PGothic" panose="020B0600070205080204" pitchFamily="34" charset="-128"/>
                <a:cs typeface="Arial" panose="020B0604020202020204" pitchFamily="34" charset="0"/>
              </a:rPr>
              <a:t>初年度の情報開示を気候関連に限定した企業は、</a:t>
            </a:r>
            <a:r>
              <a:rPr lang="en-US" altLang="ja-JP" sz="1000" b="0">
                <a:latin typeface="Arial" panose="020B0604020202020204" pitchFamily="34" charset="0"/>
                <a:ea typeface="MS PGothic" panose="020B0600070205080204" pitchFamily="34" charset="-128"/>
                <a:cs typeface="Arial" panose="020B0604020202020204" pitchFamily="34" charset="0"/>
              </a:rPr>
              <a:t>2</a:t>
            </a:r>
            <a:r>
              <a:rPr lang="ja-JP" altLang="en-US" sz="1000" b="0">
                <a:latin typeface="Arial" panose="020B0604020202020204" pitchFamily="34" charset="0"/>
                <a:ea typeface="MS PGothic" panose="020B0600070205080204" pitchFamily="34" charset="-128"/>
                <a:cs typeface="Arial" panose="020B0604020202020204" pitchFamily="34" charset="0"/>
              </a:rPr>
              <a:t>年目においても気候以外のサステナビリティ関連のリスク及び機会に関する比較情報を提供する必要はありません。 </a:t>
            </a:r>
          </a:p>
          <a:p>
            <a:pPr algn="just">
              <a:spcBef>
                <a:spcPts val="200"/>
              </a:spcBef>
              <a:spcAft>
                <a:spcPts val="200"/>
              </a:spcAft>
            </a:pPr>
            <a:r>
              <a:rPr lang="ja-JP" altLang="en-US" sz="1000" b="0">
                <a:latin typeface="Arial" panose="020B0604020202020204" pitchFamily="34" charset="0"/>
                <a:ea typeface="MS PGothic" panose="020B0600070205080204" pitchFamily="34" charset="-128"/>
                <a:cs typeface="Arial" panose="020B0604020202020204" pitchFamily="34" charset="0"/>
              </a:rPr>
              <a:t>これらの救済措置は、企業が高品質で意思決定に有用な情報を提供するための報告実務や体制を整える時間を与えることを目的としています。</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34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519969"/>
          </a:xfrm>
        </p:spPr>
        <p:txBody>
          <a:bodyPr/>
          <a:lstStyle/>
          <a:p>
            <a:pPr algn="just" rtl="0" fontAlgn="base">
              <a:spcBef>
                <a:spcPts val="200"/>
              </a:spcBef>
              <a:spcAft>
                <a:spcPts val="200"/>
              </a:spcAft>
              <a:buFont typeface="Arial" panose="020B0604020202020204" pitchFamily="34" charset="0"/>
              <a:buNone/>
            </a:pPr>
            <a:r>
              <a:rPr lang="en-US" altLang="ja-JP" sz="1000" b="0" i="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b="0" i="0">
                <a:effectLst/>
                <a:latin typeface="Arial" panose="020B0604020202020204" pitchFamily="34" charset="0"/>
                <a:ea typeface="MS PGothic" panose="020B0600070205080204" pitchFamily="34" charset="-128"/>
                <a:cs typeface="Arial" panose="020B0604020202020204" pitchFamily="34" charset="0"/>
              </a:rPr>
              <a:t>の主な目的は、投資者が投資判断を行う際に信頼できる、サステナビリティ関連のリスク及び機会に関する関連性のある情報の提供を促進することです。</a:t>
            </a:r>
          </a:p>
          <a:p>
            <a:pPr algn="just" rtl="0" fontAlgn="base">
              <a:spcBef>
                <a:spcPts val="200"/>
              </a:spcBef>
              <a:spcAft>
                <a:spcPts val="200"/>
              </a:spcAft>
              <a:buFont typeface="Arial" panose="020B0604020202020204" pitchFamily="34" charset="0"/>
              <a:buNone/>
            </a:pPr>
            <a:r>
              <a:rPr lang="ja-JP" altLang="en-US" sz="1000" b="0" i="0">
                <a:effectLst/>
                <a:latin typeface="Arial" panose="020B0604020202020204" pitchFamily="34" charset="0"/>
                <a:ea typeface="MS PGothic" panose="020B0600070205080204" pitchFamily="34" charset="-128"/>
                <a:cs typeface="Arial" panose="020B0604020202020204" pitchFamily="34" charset="0"/>
              </a:rPr>
              <a:t>情報が保証の対象となれば、提供された情報を信頼できるという投資者の信頼が高まります。</a:t>
            </a:r>
          </a:p>
          <a:p>
            <a:pPr algn="just" rtl="0" fontAlgn="base">
              <a:spcBef>
                <a:spcPts val="200"/>
              </a:spcBef>
              <a:spcAft>
                <a:spcPts val="200"/>
              </a:spcAft>
              <a:buFont typeface="Arial" panose="020B0604020202020204" pitchFamily="34" charset="0"/>
              <a:buNone/>
            </a:pPr>
            <a:r>
              <a:rPr lang="en-US" altLang="ja-JP" sz="1000" b="0" i="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b="0" i="0">
                <a:effectLst/>
                <a:latin typeface="Arial" panose="020B0604020202020204" pitchFamily="34" charset="0"/>
                <a:ea typeface="MS PGothic" panose="020B0600070205080204" pitchFamily="34" charset="-128"/>
                <a:cs typeface="Arial" panose="020B0604020202020204" pitchFamily="34" charset="0"/>
              </a:rPr>
              <a:t>は、報告書が保証の対象となるかどうかを決定する責任を負いません。それは法域や規制当局が決定することです。</a:t>
            </a:r>
          </a:p>
          <a:p>
            <a:pPr algn="just" rtl="0" fontAlgn="base">
              <a:spcBef>
                <a:spcPts val="200"/>
              </a:spcBef>
              <a:spcAft>
                <a:spcPts val="200"/>
              </a:spcAft>
              <a:buFont typeface="Arial" panose="020B0604020202020204" pitchFamily="34" charset="0"/>
              <a:buNone/>
            </a:pPr>
            <a:r>
              <a:rPr lang="ja-JP" altLang="en-US" sz="1000" b="0" i="0">
                <a:effectLst/>
                <a:latin typeface="Arial" panose="020B0604020202020204" pitchFamily="34" charset="0"/>
                <a:ea typeface="MS PGothic" panose="020B0600070205080204" pitchFamily="34" charset="-128"/>
                <a:cs typeface="Arial" panose="020B0604020202020204" pitchFamily="34" charset="0"/>
              </a:rPr>
              <a:t>しかし、情報が信頼できることを確実にするために、</a:t>
            </a:r>
            <a:r>
              <a:rPr lang="en-US" altLang="ja-JP" sz="1000" b="0" i="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b="0" i="0">
                <a:effectLst/>
                <a:latin typeface="Arial" panose="020B0604020202020204" pitchFamily="34" charset="0"/>
                <a:ea typeface="MS PGothic" panose="020B0600070205080204" pitchFamily="34" charset="-128"/>
                <a:cs typeface="Arial" panose="020B0604020202020204" pitchFamily="34" charset="0"/>
              </a:rPr>
              <a:t>基準は情報の保証と検証可能性を支援する方法で書かれています。</a:t>
            </a:r>
          </a:p>
          <a:p>
            <a:pPr algn="just" rtl="0" fontAlgn="base">
              <a:spcBef>
                <a:spcPts val="200"/>
              </a:spcBef>
              <a:spcAft>
                <a:spcPts val="200"/>
              </a:spcAft>
              <a:buFont typeface="Arial" panose="020B0604020202020204" pitchFamily="34" charset="0"/>
              <a:buNone/>
            </a:pPr>
            <a:r>
              <a:rPr lang="en-US" altLang="ja-JP" sz="1000" b="0" i="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b="0" i="0">
                <a:effectLst/>
                <a:latin typeface="Arial" panose="020B0604020202020204" pitchFamily="34" charset="0"/>
                <a:ea typeface="MS PGothic" panose="020B0600070205080204" pitchFamily="34" charset="-128"/>
                <a:cs typeface="Arial" panose="020B0604020202020204" pitchFamily="34" charset="0"/>
              </a:rPr>
              <a:t>は国際監査・保証基準審議会（</a:t>
            </a:r>
            <a:r>
              <a:rPr lang="en-US" altLang="ja-JP" sz="1000" b="0" i="0">
                <a:effectLst/>
                <a:latin typeface="Arial" panose="020B0604020202020204" pitchFamily="34" charset="0"/>
                <a:ea typeface="MS PGothic" panose="020B0600070205080204" pitchFamily="34" charset="-128"/>
                <a:cs typeface="Arial" panose="020B0604020202020204" pitchFamily="34" charset="0"/>
              </a:rPr>
              <a:t>IAASB</a:t>
            </a:r>
            <a:r>
              <a:rPr lang="ja-JP" altLang="en-US" sz="1000" b="0" i="0">
                <a:effectLst/>
                <a:latin typeface="Arial" panose="020B0604020202020204" pitchFamily="34" charset="0"/>
                <a:ea typeface="MS PGothic" panose="020B0600070205080204" pitchFamily="34" charset="-128"/>
                <a:cs typeface="Arial" panose="020B0604020202020204" pitchFamily="34" charset="0"/>
              </a:rPr>
              <a:t>）と対話を行っています。両団体は</a:t>
            </a:r>
            <a:r>
              <a:rPr lang="en-US" altLang="ja-JP" sz="1000" b="0" i="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b="0" i="0">
                <a:effectLst/>
                <a:latin typeface="Arial" panose="020B0604020202020204" pitchFamily="34" charset="0"/>
                <a:ea typeface="MS PGothic" panose="020B0600070205080204" pitchFamily="34" charset="-128"/>
                <a:cs typeface="Arial" panose="020B0604020202020204" pitchFamily="34" charset="0"/>
              </a:rPr>
              <a:t>に基づく開示の保証を提供するためには、現在の実務を発展させる必要があることを認識しています。</a:t>
            </a:r>
            <a:r>
              <a:rPr lang="en-US" altLang="ja-JP" sz="1000" b="0" i="0">
                <a:effectLst/>
                <a:latin typeface="Arial" panose="020B0604020202020204" pitchFamily="34" charset="0"/>
                <a:ea typeface="MS PGothic" panose="020B0600070205080204" pitchFamily="34" charset="-128"/>
                <a:cs typeface="Arial" panose="020B0604020202020204" pitchFamily="34" charset="0"/>
              </a:rPr>
              <a:t>IAASB</a:t>
            </a:r>
            <a:r>
              <a:rPr lang="ja-JP" altLang="en-US" sz="1000" b="0" i="0">
                <a:effectLst/>
                <a:latin typeface="Arial" panose="020B0604020202020204" pitchFamily="34" charset="0"/>
                <a:ea typeface="MS PGothic" panose="020B0600070205080204" pitchFamily="34" charset="-128"/>
                <a:cs typeface="Arial" panose="020B0604020202020204" pitchFamily="34" charset="0"/>
              </a:rPr>
              <a:t>は、サステナビリティ報告に関する保証のための包括的な基準を開発中です。</a:t>
            </a:r>
          </a:p>
        </p:txBody>
      </p:sp>
      <p:sp>
        <p:nvSpPr>
          <p:cNvPr id="4" name="Slide Number Placeholder 3"/>
          <p:cNvSpPr>
            <a:spLocks noGrp="1"/>
          </p:cNvSpPr>
          <p:nvPr>
            <p:ph type="sldNum" sz="quarter" idx="5"/>
          </p:nvPr>
        </p:nvSpPr>
        <p:spPr/>
        <p:txBody>
          <a:bodyPr/>
          <a:lstStyle/>
          <a:p>
            <a:fld id="{FE868821-A033-49E9-98A0-3E85B8B8C89A}" type="slidenum">
              <a:rPr lang="en-GB" smtClean="0"/>
              <a:t>28</a:t>
            </a:fld>
            <a:endParaRPr lang="en-GB"/>
          </a:p>
        </p:txBody>
      </p:sp>
    </p:spTree>
    <p:extLst>
      <p:ext uri="{BB962C8B-B14F-4D97-AF65-F5344CB8AC3E}">
        <p14:creationId xmlns:p14="http://schemas.microsoft.com/office/powerpoint/2010/main" val="3558549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の基準の目的は、市場間で比較可能な情報のグローバル・ベースラインを提供することです。この目的は、各法域が</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基準の使用を選択することで、規制の観点から達成されます。 </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タクソノミも同様に利用可能です。その目的は、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基準に従って作成されたデジタルのサステナビリティ関連財務開示の国際的な比較可能性を促進することにより、法域が</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基準を使用することによる利益を最大限に享受できるようにすることです。 </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基準を採用する法域は、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タクソノミを直接利用することができます。また、</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採用し、その上に追加的な開示要求事項を構築する法域は、タクソノミーを基に、それらの追加の開示要求事項に対応することも可能です。つまり、このタクソノミはグローバル・ベースラインを支援するように設計されています。</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はタクソノミの開発において、必要に応じて他のタクソノミとの相互運用可能性についても十分に検討してきました（例えば欧州のケース） 。</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は、投資者が</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のグローバル・ベースラインを明確に識別できるようにするなど、</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と欧州サステナビリティ報告基準（</a:t>
            </a:r>
            <a:r>
              <a:rPr lang="en-US" altLang="ja-JP" sz="1000">
                <a:latin typeface="Arial" panose="020B0604020202020204" pitchFamily="34" charset="0"/>
                <a:ea typeface="MS PGothic" panose="020B0600070205080204" pitchFamily="34" charset="-128"/>
                <a:cs typeface="Arial" panose="020B0604020202020204" pitchFamily="34" charset="0"/>
              </a:rPr>
              <a:t>ESRS</a:t>
            </a:r>
            <a:r>
              <a:rPr lang="ja-JP" altLang="en-US" sz="1000">
                <a:latin typeface="Arial" panose="020B0604020202020204" pitchFamily="34" charset="0"/>
                <a:ea typeface="MS PGothic" panose="020B0600070205080204" pitchFamily="34" charset="-128"/>
                <a:cs typeface="Arial" panose="020B0604020202020204" pitchFamily="34" charset="0"/>
              </a:rPr>
              <a:t>）との相互運用可能性を真に支援する形でデジタル・タクソノミが機能することを意図しています。</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29</a:t>
            </a:fld>
            <a:endParaRPr lang="en-US"/>
          </a:p>
        </p:txBody>
      </p:sp>
    </p:spTree>
    <p:extLst>
      <p:ext uri="{BB962C8B-B14F-4D97-AF65-F5344CB8AC3E}">
        <p14:creationId xmlns:p14="http://schemas.microsoft.com/office/powerpoint/2010/main" val="405902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皆様、おはようございます／こんにちは。</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本日は、</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財団と国際サステナビリティ基準審議会（</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 に関するプレゼンテーションを行います。本プレゼンテーションでは、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の最初の基準である、全般的要求事項を提供する</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号と、気候に焦点を当てた</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号の主要な側面を取り上げます。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endParaRPr lang="en-US" sz="1000">
              <a:ea typeface="Calibri"/>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617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marL="0" marR="0"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は、</a:t>
            </a: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のグローバル・ベースラインに加えて各法域が定める要求事項や基準（例えば、各法域特有の基準や、より幅広い利害関係者を対象とした基準）との互換性を促進するために、基準を開発しています。 </a:t>
            </a:r>
          </a:p>
          <a:p>
            <a:pPr marL="0" marR="0" algn="just">
              <a:spcBef>
                <a:spcPts val="200"/>
              </a:spcBef>
              <a:spcAft>
                <a:spcPts val="200"/>
              </a:spcAft>
            </a:pPr>
            <a:r>
              <a:rPr lang="ja-JP" altLang="en-US" sz="1000">
                <a:effectLst/>
                <a:latin typeface="Arial" panose="020B0604020202020204" pitchFamily="34" charset="0"/>
                <a:ea typeface="MS PGothic" panose="020B0600070205080204" pitchFamily="34" charset="-128"/>
                <a:cs typeface="Arial" panose="020B0604020202020204" pitchFamily="34" charset="0"/>
              </a:rPr>
              <a:t>この点で、</a:t>
            </a: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が各法域と行っている作業は極めて重要です。</a:t>
            </a:r>
          </a:p>
          <a:p>
            <a:pPr marL="0" marR="0" algn="just">
              <a:spcBef>
                <a:spcPts val="200"/>
              </a:spcBef>
              <a:spcAft>
                <a:spcPts val="200"/>
              </a:spcAft>
            </a:pP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には、中国、欧州、日本、英国、米国を含む法域の代表とオブザーバーとしての</a:t>
            </a:r>
            <a:r>
              <a:rPr lang="en-US" altLang="ja-JP" sz="1000">
                <a:effectLst/>
                <a:latin typeface="Arial" panose="020B0604020202020204" pitchFamily="34" charset="0"/>
                <a:ea typeface="MS PGothic" panose="020B0600070205080204" pitchFamily="34" charset="-128"/>
                <a:cs typeface="Arial" panose="020B0604020202020204" pitchFamily="34" charset="0"/>
              </a:rPr>
              <a:t>IOSCO</a:t>
            </a:r>
            <a:r>
              <a:rPr lang="ja-JP" altLang="en-US" sz="1000">
                <a:effectLst/>
                <a:latin typeface="Arial" panose="020B0604020202020204" pitchFamily="34" charset="0"/>
                <a:ea typeface="MS PGothic" panose="020B0600070205080204" pitchFamily="34" charset="-128"/>
                <a:cs typeface="Arial" panose="020B0604020202020204" pitchFamily="34" charset="0"/>
              </a:rPr>
              <a:t>で構成される法域別ワーキンググループがあります。このグループは、グローバル・ベースラインが投資者のニーズを満たし、相互運用可能性を確保することで、重複を減らし、報告システムの効率性を向上させることに取り組んでいます。</a:t>
            </a:r>
          </a:p>
          <a:p>
            <a:pPr marL="0" marR="0" algn="just">
              <a:spcBef>
                <a:spcPts val="200"/>
              </a:spcBef>
              <a:spcAft>
                <a:spcPts val="200"/>
              </a:spcAft>
            </a:pP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はまた、世界中の法域のメンバーで構成されるサステナビリティ基準アドバイザリー・フォーラム（</a:t>
            </a:r>
            <a:r>
              <a:rPr lang="en-US" altLang="ja-JP" sz="1000">
                <a:effectLst/>
                <a:latin typeface="Arial" panose="020B0604020202020204" pitchFamily="34" charset="0"/>
                <a:ea typeface="MS PGothic" panose="020B0600070205080204" pitchFamily="34" charset="-128"/>
                <a:cs typeface="Arial" panose="020B0604020202020204" pitchFamily="34" charset="0"/>
              </a:rPr>
              <a:t>SSAF</a:t>
            </a:r>
            <a:r>
              <a:rPr lang="ja-JP" altLang="en-US" sz="1000">
                <a:effectLst/>
                <a:latin typeface="Arial" panose="020B0604020202020204" pitchFamily="34" charset="0"/>
                <a:ea typeface="MS PGothic" panose="020B0600070205080204" pitchFamily="34" charset="-128"/>
                <a:cs typeface="Arial" panose="020B0604020202020204" pitchFamily="34" charset="0"/>
              </a:rPr>
              <a:t>）を有しています。同フォーラムは、</a:t>
            </a: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が開発しているものが真にグローバルなものであることを確認するため、定期的に二者間協議を行っています。</a:t>
            </a:r>
          </a:p>
          <a:p>
            <a:pPr marL="0" marR="0" algn="just">
              <a:spcBef>
                <a:spcPts val="200"/>
              </a:spcBef>
              <a:spcAft>
                <a:spcPts val="200"/>
              </a:spcAft>
            </a:pP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はまた、情報開示の分野における主要なパートナーとも協働しています。例えば、</a:t>
            </a: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基準は</a:t>
            </a:r>
            <a:r>
              <a:rPr lang="en-US" altLang="ja-JP" sz="1000">
                <a:effectLst/>
                <a:latin typeface="Arial" panose="020B0604020202020204" pitchFamily="34" charset="0"/>
                <a:ea typeface="MS PGothic" panose="020B0600070205080204" pitchFamily="34" charset="-128"/>
                <a:cs typeface="Arial" panose="020B0604020202020204" pitchFamily="34" charset="0"/>
              </a:rPr>
              <a:t>TCFD</a:t>
            </a:r>
            <a:r>
              <a:rPr lang="ja-JP" altLang="en-US" sz="1000">
                <a:effectLst/>
                <a:latin typeface="Arial" panose="020B0604020202020204" pitchFamily="34" charset="0"/>
                <a:ea typeface="MS PGothic" panose="020B0600070205080204" pitchFamily="34" charset="-128"/>
                <a:cs typeface="Arial" panose="020B0604020202020204" pitchFamily="34" charset="0"/>
              </a:rPr>
              <a:t>の作業の集大成であり、その結果</a:t>
            </a:r>
            <a:r>
              <a:rPr lang="en-US" altLang="ja-JP" sz="1000">
                <a:effectLst/>
                <a:latin typeface="Arial" panose="020B0604020202020204" pitchFamily="34" charset="0"/>
                <a:ea typeface="MS PGothic" panose="020B0600070205080204" pitchFamily="34" charset="-128"/>
                <a:cs typeface="Arial" panose="020B0604020202020204" pitchFamily="34" charset="0"/>
              </a:rPr>
              <a:t>TCFD</a:t>
            </a:r>
            <a:r>
              <a:rPr lang="ja-JP" altLang="en-US" sz="1000">
                <a:effectLst/>
                <a:latin typeface="Arial" panose="020B0604020202020204" pitchFamily="34" charset="0"/>
                <a:ea typeface="MS PGothic" panose="020B0600070205080204" pitchFamily="34" charset="-128"/>
                <a:cs typeface="Arial" panose="020B0604020202020204" pitchFamily="34" charset="0"/>
              </a:rPr>
              <a:t>は解散しました。 </a:t>
            </a:r>
          </a:p>
          <a:p>
            <a:pPr marL="0" marR="0" algn="just">
              <a:spcBef>
                <a:spcPts val="200"/>
              </a:spcBef>
              <a:spcAft>
                <a:spcPts val="200"/>
              </a:spcAft>
            </a:pPr>
            <a:r>
              <a:rPr lang="en-US" altLang="ja-JP" sz="1000">
                <a:effectLst/>
                <a:latin typeface="Arial" panose="020B0604020202020204" pitchFamily="34" charset="0"/>
                <a:ea typeface="MS PGothic" panose="020B0600070205080204" pitchFamily="34" charset="-128"/>
                <a:cs typeface="Arial" panose="020B0604020202020204" pitchFamily="34" charset="0"/>
              </a:rPr>
              <a:t>CDP</a:t>
            </a:r>
            <a:r>
              <a:rPr lang="ja-JP" altLang="en-US" sz="1000">
                <a:effectLst/>
                <a:latin typeface="Arial" panose="020B0604020202020204" pitchFamily="34" charset="0"/>
                <a:ea typeface="MS PGothic" panose="020B0600070205080204" pitchFamily="34" charset="-128"/>
                <a:cs typeface="Arial" panose="020B0604020202020204" pitchFamily="34" charset="0"/>
              </a:rPr>
              <a:t>は、</a:t>
            </a: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の主要なグローバル気候情報開示パートナーであり、</a:t>
            </a: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基準への準拠を目指す企業を支援する信頼性の高いツールを提供しています。</a:t>
            </a:r>
            <a:r>
              <a:rPr lang="en-US" altLang="ja-JP" sz="1000">
                <a:effectLst/>
                <a:latin typeface="Arial" panose="020B0604020202020204" pitchFamily="34" charset="0"/>
                <a:ea typeface="MS PGothic" panose="020B0600070205080204" pitchFamily="34" charset="-128"/>
                <a:cs typeface="Arial" panose="020B0604020202020204" pitchFamily="34" charset="0"/>
              </a:rPr>
              <a:t>CDP</a:t>
            </a:r>
            <a:r>
              <a:rPr lang="ja-JP" altLang="en-US" sz="1000">
                <a:effectLst/>
                <a:latin typeface="Arial" panose="020B0604020202020204" pitchFamily="34" charset="0"/>
                <a:ea typeface="MS PGothic" panose="020B0600070205080204" pitchFamily="34" charset="-128"/>
                <a:cs typeface="Arial" panose="020B0604020202020204" pitchFamily="34" charset="0"/>
              </a:rPr>
              <a:t>の質問書は、</a:t>
            </a:r>
            <a:r>
              <a:rPr lang="en-US" altLang="ja-JP" sz="1000">
                <a:effectLst/>
                <a:latin typeface="Arial" panose="020B0604020202020204" pitchFamily="34" charset="0"/>
                <a:ea typeface="MS PGothic" panose="020B0600070205080204" pitchFamily="34" charset="-128"/>
                <a:cs typeface="Arial" panose="020B0604020202020204" pitchFamily="34" charset="0"/>
              </a:rPr>
              <a:t>CDP</a:t>
            </a:r>
            <a:r>
              <a:rPr lang="ja-JP" altLang="en-US" sz="1000">
                <a:effectLst/>
                <a:latin typeface="Arial" panose="020B0604020202020204" pitchFamily="34" charset="0"/>
                <a:ea typeface="MS PGothic" panose="020B0600070205080204" pitchFamily="34" charset="-128"/>
                <a:cs typeface="Arial" panose="020B0604020202020204" pitchFamily="34" charset="0"/>
              </a:rPr>
              <a:t>の気候情報開示の基礎となるベースラインとして、</a:t>
            </a:r>
            <a:r>
              <a:rPr lang="en-US" altLang="ja-JP" sz="1000">
                <a:effectLst/>
                <a:latin typeface="Arial" panose="020B0604020202020204" pitchFamily="34" charset="0"/>
                <a:ea typeface="MS PGothic" panose="020B0600070205080204" pitchFamily="34" charset="-128"/>
                <a:cs typeface="Arial" panose="020B0604020202020204" pitchFamily="34" charset="0"/>
              </a:rPr>
              <a:t>IFRS S2</a:t>
            </a:r>
            <a:r>
              <a:rPr lang="ja-JP" altLang="en-US" sz="1000">
                <a:effectLst/>
                <a:latin typeface="Arial" panose="020B0604020202020204" pitchFamily="34" charset="0"/>
                <a:ea typeface="MS PGothic" panose="020B0600070205080204" pitchFamily="34" charset="-128"/>
                <a:cs typeface="Arial" panose="020B0604020202020204" pitchFamily="34" charset="0"/>
              </a:rPr>
              <a:t>号と整合しています。 </a:t>
            </a:r>
          </a:p>
          <a:p>
            <a:pPr marL="0" marR="0" algn="just">
              <a:spcBef>
                <a:spcPts val="200"/>
              </a:spcBef>
              <a:spcAft>
                <a:spcPts val="200"/>
              </a:spcAft>
            </a:pPr>
            <a:r>
              <a:rPr lang="ja-JP" altLang="en-US" sz="1000">
                <a:effectLst/>
                <a:latin typeface="Arial" panose="020B0604020202020204" pitchFamily="34" charset="0"/>
                <a:ea typeface="MS PGothic" panose="020B0600070205080204" pitchFamily="34" charset="-128"/>
                <a:cs typeface="Arial" panose="020B0604020202020204" pitchFamily="34" charset="0"/>
              </a:rPr>
              <a:t>最後に、</a:t>
            </a:r>
            <a:r>
              <a:rPr lang="en-US" altLang="ja-JP" sz="1000">
                <a:effectLst/>
                <a:latin typeface="Arial" panose="020B0604020202020204" pitchFamily="34" charset="0"/>
                <a:ea typeface="MS PGothic" panose="020B0600070205080204" pitchFamily="34" charset="-128"/>
                <a:cs typeface="Arial" panose="020B0604020202020204" pitchFamily="34" charset="0"/>
              </a:rPr>
              <a:t>ISSB</a:t>
            </a:r>
            <a:r>
              <a:rPr lang="ja-JP" altLang="en-US" sz="1000">
                <a:effectLst/>
                <a:latin typeface="Arial" panose="020B0604020202020204" pitchFamily="34" charset="0"/>
                <a:ea typeface="MS PGothic" panose="020B0600070205080204" pitchFamily="34" charset="-128"/>
                <a:cs typeface="Arial" panose="020B0604020202020204" pitchFamily="34" charset="0"/>
              </a:rPr>
              <a:t>と</a:t>
            </a:r>
            <a:r>
              <a:rPr lang="en-US" altLang="ja-JP" sz="1000">
                <a:effectLst/>
                <a:latin typeface="Arial" panose="020B0604020202020204" pitchFamily="34" charset="0"/>
                <a:ea typeface="MS PGothic" panose="020B0600070205080204" pitchFamily="34" charset="-128"/>
                <a:cs typeface="Arial" panose="020B0604020202020204" pitchFamily="34" charset="0"/>
              </a:rPr>
              <a:t>GRI</a:t>
            </a:r>
            <a:r>
              <a:rPr lang="ja-JP" altLang="en-US" sz="1000">
                <a:effectLst/>
                <a:latin typeface="Arial" panose="020B0604020202020204" pitchFamily="34" charset="0"/>
                <a:ea typeface="MS PGothic" panose="020B0600070205080204" pitchFamily="34" charset="-128"/>
                <a:cs typeface="Arial" panose="020B0604020202020204" pitchFamily="34" charset="0"/>
              </a:rPr>
              <a:t>のグローバル・サステナビリティ基準審議会は、テーマ別基準設定とセクター別基準設定の両方において、それぞれの基準の異なる範囲と目的の下で、情報ニーズに対応する共通の開示を共同で特定し、整合させることを約束しました。この連携は、投資者と幅広いステークホルダーの双方の情報ニーズを満たそうとする企業に、シームレスでグローバルかつ包括的なサステナビリティ報告システムを提供することを目指すものです。</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18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3"/>
            <a:ext cx="5954713" cy="4649853"/>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世界中の多くの企業は、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基準と欧州サステナビリティ報告基準（</a:t>
            </a:r>
            <a:r>
              <a:rPr lang="en-US" altLang="ja-JP" sz="1000">
                <a:latin typeface="Arial" panose="020B0604020202020204" pitchFamily="34" charset="0"/>
                <a:ea typeface="MS PGothic" panose="020B0600070205080204" pitchFamily="34" charset="-128"/>
                <a:cs typeface="Arial" panose="020B0604020202020204" pitchFamily="34" charset="0"/>
              </a:rPr>
              <a:t>ESRS</a:t>
            </a:r>
            <a:r>
              <a:rPr lang="ja-JP" altLang="en-US" sz="1000">
                <a:latin typeface="Arial" panose="020B0604020202020204" pitchFamily="34" charset="0"/>
                <a:ea typeface="MS PGothic" panose="020B0600070205080204" pitchFamily="34" charset="-128"/>
                <a:cs typeface="Arial" panose="020B0604020202020204" pitchFamily="34" charset="0"/>
              </a:rPr>
              <a:t>）の両方を適用することを求められる（あるいは選択する）ことになります。 </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気候関連開示に関する</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基準と</a:t>
            </a:r>
            <a:r>
              <a:rPr lang="en-US" altLang="ja-JP" sz="1000">
                <a:latin typeface="Arial" panose="020B0604020202020204" pitchFamily="34" charset="0"/>
                <a:ea typeface="MS PGothic" panose="020B0600070205080204" pitchFamily="34" charset="-128"/>
                <a:cs typeface="Arial" panose="020B0604020202020204" pitchFamily="34" charset="0"/>
              </a:rPr>
              <a:t>ESRS</a:t>
            </a:r>
            <a:r>
              <a:rPr lang="ja-JP" altLang="en-US" sz="1000">
                <a:latin typeface="Arial" panose="020B0604020202020204" pitchFamily="34" charset="0"/>
                <a:ea typeface="MS PGothic" panose="020B0600070205080204" pitchFamily="34" charset="-128"/>
                <a:cs typeface="Arial" panose="020B0604020202020204" pitchFamily="34" charset="0"/>
              </a:rPr>
              <a:t>の間には高い整合性があり、両者とも投資者の意思決定に有用な情報を提供することを目指しています。</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には投資者に焦点を当てた開示に関する追加的な要求事項がありますが、</a:t>
            </a:r>
            <a:r>
              <a:rPr lang="en-US" altLang="ja-JP" sz="1000">
                <a:latin typeface="Arial" panose="020B0604020202020204" pitchFamily="34" charset="0"/>
                <a:ea typeface="MS PGothic" panose="020B0600070205080204" pitchFamily="34" charset="-128"/>
                <a:cs typeface="Arial" panose="020B0604020202020204" pitchFamily="34" charset="0"/>
              </a:rPr>
              <a:t>ESRS</a:t>
            </a:r>
            <a:r>
              <a:rPr lang="ja-JP" altLang="en-US" sz="1000">
                <a:latin typeface="Arial" panose="020B0604020202020204" pitchFamily="34" charset="0"/>
                <a:ea typeface="MS PGothic" panose="020B0600070205080204" pitchFamily="34" charset="-128"/>
                <a:cs typeface="Arial" panose="020B0604020202020204" pitchFamily="34" charset="0"/>
              </a:rPr>
              <a:t>にはより広範な影響に関心を持つ利害関係者に対する追加的な要求事項が含まれています。</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財団と欧州財務報告諮問グループ（</a:t>
            </a:r>
            <a:r>
              <a:rPr lang="en-US" altLang="ja-JP" sz="1000">
                <a:latin typeface="Arial" panose="020B0604020202020204" pitchFamily="34" charset="0"/>
                <a:ea typeface="MS PGothic" panose="020B0600070205080204" pitchFamily="34" charset="-128"/>
                <a:cs typeface="Arial" panose="020B0604020202020204" pitchFamily="34" charset="0"/>
              </a:rPr>
              <a:t>EFRAG</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基準と</a:t>
            </a:r>
            <a:r>
              <a:rPr lang="en-US" altLang="ja-JP" sz="1000">
                <a:latin typeface="Arial" panose="020B0604020202020204" pitchFamily="34" charset="0"/>
                <a:ea typeface="MS PGothic" panose="020B0600070205080204" pitchFamily="34" charset="-128"/>
                <a:cs typeface="Arial" panose="020B0604020202020204" pitchFamily="34" charset="0"/>
              </a:rPr>
              <a:t>ESRS</a:t>
            </a:r>
            <a:r>
              <a:rPr lang="ja-JP" altLang="en-US" sz="1000">
                <a:latin typeface="Arial" panose="020B0604020202020204" pitchFamily="34" charset="0"/>
                <a:ea typeface="MS PGothic" panose="020B0600070205080204" pitchFamily="34" charset="-128"/>
                <a:cs typeface="Arial" panose="020B0604020202020204" pitchFamily="34" charset="0"/>
              </a:rPr>
              <a:t>の間で達成されたこの高いレベルの整合性を示すガイダンス資料を公表しています。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ガイダンスはまた、気候関連開示における整合性の詳細な分析を含め、企業が両基準を適用する方法を示しています。</a:t>
            </a:r>
          </a:p>
        </p:txBody>
      </p:sp>
      <p:sp>
        <p:nvSpPr>
          <p:cNvPr id="4" name="Slide Number Placeholder 3"/>
          <p:cNvSpPr>
            <a:spLocks noGrp="1"/>
          </p:cNvSpPr>
          <p:nvPr>
            <p:ph type="sldNum" sz="quarter" idx="5"/>
          </p:nvPr>
        </p:nvSpPr>
        <p:spPr/>
        <p:txBody>
          <a:bodyPr/>
          <a:lstStyle/>
          <a:p>
            <a:fld id="{FE868821-A033-49E9-98A0-3E85B8B8C89A}" type="slidenum">
              <a:rPr lang="en-GB" smtClean="0"/>
              <a:t>31</a:t>
            </a:fld>
            <a:endParaRPr lang="en-GB"/>
          </a:p>
        </p:txBody>
      </p:sp>
    </p:spTree>
    <p:extLst>
      <p:ext uri="{BB962C8B-B14F-4D97-AF65-F5344CB8AC3E}">
        <p14:creationId xmlns:p14="http://schemas.microsoft.com/office/powerpoint/2010/main" val="3412278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では、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基準を適用した結果、どのようなメリットが期待できるのでしょうか。</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投資者にとっては、手作業によるデータ収集・分析にかかるコストの回避、データの質の向上、サステナビリティ関連のリスクに関する透明性の向上といったメリットがあり、長期的な金融の安定に寄与し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投資者にとってのこうしたメリットの多くは、</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号と</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号を適用した場合の開示の一貫性、比較可能性、検証可能性の向上から生じています。 </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企業にとって、これらの基準は、開示の複雑さを軽減する一方で、データの質、ガバナンス、戦略、資本へのアクセスを向上させます。</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また、基準は、作成者及び投資者にとって、断片的な開示要求事項の削減と複雑性の低減も促進します。開示実務が成熟していない企業に改善を促し、資本市場で入手可能な情報を充実させます。また、リスクのコストをよりよく反映した透明性の高い資本市場を促進し、移行と採用に向けた取り組みを支援します。</a:t>
            </a:r>
          </a:p>
        </p:txBody>
      </p:sp>
      <p:sp>
        <p:nvSpPr>
          <p:cNvPr id="4" name="Slide Number Placeholder 3"/>
          <p:cNvSpPr>
            <a:spLocks noGrp="1"/>
          </p:cNvSpPr>
          <p:nvPr>
            <p:ph type="sldNum" sz="quarter" idx="5"/>
          </p:nvPr>
        </p:nvSpPr>
        <p:spPr/>
        <p:txBody>
          <a:bodyPr/>
          <a:lstStyle/>
          <a:p>
            <a:fld id="{FE868821-A033-49E9-98A0-3E85B8B8C89A}" type="slidenum">
              <a:rPr lang="en-GB" smtClean="0"/>
              <a:t>32</a:t>
            </a:fld>
            <a:endParaRPr lang="en-GB"/>
          </a:p>
        </p:txBody>
      </p:sp>
    </p:spTree>
    <p:extLst>
      <p:ext uri="{BB962C8B-B14F-4D97-AF65-F5344CB8AC3E}">
        <p14:creationId xmlns:p14="http://schemas.microsoft.com/office/powerpoint/2010/main" val="2505230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以上、</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財団と</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基準についてご紹介しました。</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財団のウェブサイトでは、理解を深めるために作成された補足資料へのアクセスを含め、さらに詳しく学ぶことができます。 </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ここでは、</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号と</a:t>
            </a:r>
            <a:r>
              <a:rPr lang="en-US" altLang="ja-JP" sz="1000">
                <a:latin typeface="Arial" panose="020B0604020202020204" pitchFamily="34" charset="0"/>
                <a:ea typeface="MS PGothic" panose="020B0600070205080204" pitchFamily="34" charset="-128"/>
                <a:cs typeface="Arial" panose="020B0604020202020204" pitchFamily="34" charset="0"/>
              </a:rPr>
              <a:t>TCFD</a:t>
            </a:r>
            <a:r>
              <a:rPr lang="ja-JP" altLang="en-US" sz="1000">
                <a:latin typeface="Arial" panose="020B0604020202020204" pitchFamily="34" charset="0"/>
                <a:ea typeface="MS PGothic" panose="020B0600070205080204" pitchFamily="34" charset="-128"/>
                <a:cs typeface="Arial" panose="020B0604020202020204" pitchFamily="34" charset="0"/>
              </a:rPr>
              <a:t>提言の関連性、気候関連のリスク及び機会の自然及び社会的側面についての考え方、</a:t>
            </a:r>
            <a:r>
              <a:rPr lang="en-US" altLang="ja-JP" sz="1000">
                <a:latin typeface="Arial" panose="020B0604020202020204" pitchFamily="34" charset="0"/>
                <a:ea typeface="MS PGothic" panose="020B0600070205080204" pitchFamily="34" charset="-128"/>
                <a:cs typeface="Arial" panose="020B0604020202020204" pitchFamily="34" charset="0"/>
              </a:rPr>
              <a:t>GRI</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スタンダードと</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基準を適用する際の温室効果ガス排出量に関する相互運用可能性の検討、</a:t>
            </a:r>
            <a:r>
              <a:rPr lang="en-US" altLang="ja-JP" sz="1000">
                <a:latin typeface="Arial" panose="020B0604020202020204" pitchFamily="34" charset="0"/>
                <a:ea typeface="MS PGothic" panose="020B0600070205080204" pitchFamily="34" charset="-128"/>
                <a:cs typeface="Arial" panose="020B0604020202020204" pitchFamily="34" charset="0"/>
              </a:rPr>
              <a:t>SASB</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スタンダードや統合報告フレームワークに関する資料などの教育的資料をご覧いただけます！ </a:t>
            </a:r>
          </a:p>
        </p:txBody>
      </p:sp>
      <p:sp>
        <p:nvSpPr>
          <p:cNvPr id="4" name="Slide Number Placeholder 3"/>
          <p:cNvSpPr>
            <a:spLocks noGrp="1"/>
          </p:cNvSpPr>
          <p:nvPr>
            <p:ph type="sldNum" sz="quarter" idx="5"/>
          </p:nvPr>
        </p:nvSpPr>
        <p:spPr/>
        <p:txBody>
          <a:bodyPr/>
          <a:lstStyle/>
          <a:p>
            <a:fld id="{FE868821-A033-49E9-98A0-3E85B8B8C89A}" type="slidenum">
              <a:rPr lang="en-GB" smtClean="0"/>
              <a:t>33</a:t>
            </a:fld>
            <a:endParaRPr lang="en-GB"/>
          </a:p>
        </p:txBody>
      </p:sp>
    </p:spTree>
    <p:extLst>
      <p:ext uri="{BB962C8B-B14F-4D97-AF65-F5344CB8AC3E}">
        <p14:creationId xmlns:p14="http://schemas.microsoft.com/office/powerpoint/2010/main" val="4098889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また、</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財団のウェブサイトから、</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サステナビリティ・ナレッジ・ハブ（</a:t>
            </a:r>
            <a:r>
              <a:rPr lang="en-US" altLang="ja-JP" sz="1000">
                <a:latin typeface="Arial" panose="020B0604020202020204" pitchFamily="34" charset="0"/>
                <a:ea typeface="MS PGothic" panose="020B0600070205080204" pitchFamily="34" charset="-128"/>
                <a:cs typeface="Arial" panose="020B0604020202020204" pitchFamily="34" charset="0"/>
              </a:rPr>
              <a:t>IFRS Sustainability Knowledge Hub</a:t>
            </a:r>
            <a:r>
              <a:rPr lang="ja-JP" altLang="en-US" sz="1000">
                <a:latin typeface="Arial" panose="020B0604020202020204" pitchFamily="34" charset="0"/>
                <a:ea typeface="MS PGothic" panose="020B0600070205080204" pitchFamily="34" charset="-128"/>
                <a:cs typeface="Arial" panose="020B0604020202020204" pitchFamily="34" charset="0"/>
              </a:rPr>
              <a:t>）にアクセスすることもできます。ここには、サステナビリティ関連の開示に関する第三者からの情報が掲載されています。</a:t>
            </a:r>
          </a:p>
        </p:txBody>
      </p:sp>
      <p:sp>
        <p:nvSpPr>
          <p:cNvPr id="4" name="Slide Number Placeholder 3"/>
          <p:cNvSpPr>
            <a:spLocks noGrp="1"/>
          </p:cNvSpPr>
          <p:nvPr>
            <p:ph type="sldNum" sz="quarter" idx="5"/>
          </p:nvPr>
        </p:nvSpPr>
        <p:spPr/>
        <p:txBody>
          <a:bodyPr/>
          <a:lstStyle/>
          <a:p>
            <a:fld id="{FE868821-A033-49E9-98A0-3E85B8B8C89A}" type="slidenum">
              <a:rPr lang="en-GB" smtClean="0"/>
              <a:t>34</a:t>
            </a:fld>
            <a:endParaRPr lang="en-GB"/>
          </a:p>
        </p:txBody>
      </p:sp>
    </p:spTree>
    <p:extLst>
      <p:ext uri="{BB962C8B-B14F-4D97-AF65-F5344CB8AC3E}">
        <p14:creationId xmlns:p14="http://schemas.microsoft.com/office/powerpoint/2010/main" val="1228262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marL="0" marR="0" lvl="0" indent="0" algn="just" defTabSz="914400" rtl="0" eaLnBrk="1" fontAlgn="auto" latinLnBrk="0" hangingPunct="1">
              <a:lnSpc>
                <a:spcPct val="100000"/>
              </a:lnSpc>
              <a:spcBef>
                <a:spcPts val="200"/>
              </a:spcBef>
              <a:spcAft>
                <a:spcPts val="200"/>
              </a:spcAft>
              <a:buClrTx/>
              <a:buSzTx/>
              <a:buFontTx/>
              <a:buNone/>
              <a:tabLst/>
              <a:defRPr/>
            </a:pPr>
            <a:r>
              <a:rPr lang="ja-JP" altLang="en-US" sz="1000">
                <a:latin typeface="Arial" panose="020B0604020202020204" pitchFamily="34" charset="0"/>
                <a:ea typeface="MS PGothic" panose="020B0600070205080204" pitchFamily="34" charset="-128"/>
                <a:cs typeface="Arial" panose="020B0604020202020204" pitchFamily="34" charset="0"/>
              </a:rPr>
              <a:t>最後に、</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が現在力を入れている作業を簡単に見てみましょう。</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ja-JP" altLang="en-US" sz="1000">
                <a:latin typeface="Arial" panose="020B0604020202020204" pitchFamily="34" charset="0"/>
                <a:ea typeface="MS PGothic" panose="020B0600070205080204" pitchFamily="34" charset="-128"/>
                <a:cs typeface="Arial" panose="020B0604020202020204" pitchFamily="34" charset="0"/>
              </a:rPr>
              <a:t>まず、</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IFRS S1</a:t>
            </a:r>
            <a:r>
              <a:rPr lang="ja-JP" altLang="en-US" sz="1000">
                <a:latin typeface="Arial" panose="020B0604020202020204" pitchFamily="34" charset="0"/>
                <a:ea typeface="MS PGothic" panose="020B0600070205080204" pitchFamily="34" charset="-128"/>
                <a:cs typeface="Arial" panose="020B0604020202020204" pitchFamily="34" charset="0"/>
              </a:rPr>
              <a:t>号と</a:t>
            </a:r>
            <a:r>
              <a:rPr lang="en-US" altLang="ja-JP" sz="1000">
                <a:latin typeface="Arial" panose="020B0604020202020204" pitchFamily="34" charset="0"/>
                <a:ea typeface="MS PGothic" panose="020B0600070205080204" pitchFamily="34" charset="-128"/>
                <a:cs typeface="Arial" panose="020B0604020202020204" pitchFamily="34" charset="0"/>
              </a:rPr>
              <a:t>IFRS S2</a:t>
            </a:r>
            <a:r>
              <a:rPr lang="ja-JP" altLang="en-US" sz="1000">
                <a:latin typeface="Arial" panose="020B0604020202020204" pitchFamily="34" charset="0"/>
                <a:ea typeface="MS PGothic" panose="020B0600070205080204" pitchFamily="34" charset="-128"/>
                <a:cs typeface="Arial" panose="020B0604020202020204" pitchFamily="34" charset="0"/>
              </a:rPr>
              <a:t>号の導入支援に焦点を当てています。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ja-JP" altLang="en-US" sz="1000">
                <a:latin typeface="Arial" panose="020B0604020202020204" pitchFamily="34" charset="0"/>
                <a:ea typeface="MS PGothic" panose="020B0600070205080204" pitchFamily="34" charset="-128"/>
                <a:cs typeface="Arial" panose="020B0604020202020204" pitchFamily="34" charset="0"/>
              </a:rPr>
              <a:t>次に、</a:t>
            </a:r>
            <a:r>
              <a:rPr lang="en-US" altLang="ja-JP" sz="1000">
                <a:latin typeface="Arial" panose="020B0604020202020204" pitchFamily="34" charset="0"/>
                <a:ea typeface="MS PGothic" panose="020B0600070205080204" pitchFamily="34" charset="-128"/>
                <a:cs typeface="Arial" panose="020B0604020202020204" pitchFamily="34" charset="0"/>
              </a:rPr>
              <a:t>SASB</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スタンダードの向上と、</a:t>
            </a:r>
            <a:r>
              <a:rPr lang="en-US" altLang="ja-JP" sz="1000">
                <a:latin typeface="Arial" panose="020B0604020202020204" pitchFamily="34" charset="0"/>
                <a:ea typeface="MS PGothic" panose="020B0600070205080204" pitchFamily="34" charset="-128"/>
                <a:cs typeface="Arial" panose="020B0604020202020204" pitchFamily="34" charset="0"/>
              </a:rPr>
              <a:t>2</a:t>
            </a:r>
            <a:r>
              <a:rPr lang="ja-JP" altLang="en-US" sz="1000">
                <a:latin typeface="Arial" panose="020B0604020202020204" pitchFamily="34" charset="0"/>
                <a:ea typeface="MS PGothic" panose="020B0600070205080204" pitchFamily="34" charset="-128"/>
                <a:cs typeface="Arial" panose="020B0604020202020204" pitchFamily="34" charset="0"/>
              </a:rPr>
              <a:t>つのリサーチ・基準設定プロジェクトに同等の焦点を置いています。ひとつは生物多様性、生態系、生態系サービス、もうひとつは人的資本に関するものです。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は、新たな問題に柔軟に対処できるよう、キャパシティを確保しています。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ja-JP" altLang="en-US" sz="1000">
                <a:latin typeface="Arial" panose="020B0604020202020204" pitchFamily="34" charset="0"/>
                <a:ea typeface="MS PGothic" panose="020B0600070205080204" pitchFamily="34" charset="-128"/>
                <a:cs typeface="Arial" panose="020B0604020202020204" pitchFamily="34" charset="0"/>
              </a:rPr>
              <a:t>最後に、</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は、そのすべての活動の基盤となる</a:t>
            </a:r>
            <a:r>
              <a:rPr lang="en-US" altLang="ja-JP" sz="1000">
                <a:latin typeface="Arial" panose="020B0604020202020204" pitchFamily="34" charset="0"/>
                <a:ea typeface="MS PGothic" panose="020B0600070205080204" pitchFamily="34" charset="-128"/>
                <a:cs typeface="Arial" panose="020B0604020202020204" pitchFamily="34" charset="0"/>
              </a:rPr>
              <a:t>3</a:t>
            </a:r>
            <a:r>
              <a:rPr lang="ja-JP" altLang="en-US" sz="1000">
                <a:latin typeface="Arial" panose="020B0604020202020204" pitchFamily="34" charset="0"/>
                <a:ea typeface="MS PGothic" panose="020B0600070205080204" pitchFamily="34" charset="-128"/>
                <a:cs typeface="Arial" panose="020B0604020202020204" pitchFamily="34" charset="0"/>
              </a:rPr>
              <a:t>つの活動を特定しています。それは、他の基準設定主体との相互運用可能性、</a:t>
            </a:r>
            <a:r>
              <a:rPr lang="en-US" altLang="ja-JP" sz="1000">
                <a:latin typeface="Arial" panose="020B0604020202020204" pitchFamily="34" charset="0"/>
                <a:ea typeface="MS PGothic" panose="020B0600070205080204" pitchFamily="34" charset="-128"/>
                <a:cs typeface="Arial" panose="020B0604020202020204" pitchFamily="34" charset="0"/>
              </a:rPr>
              <a:t>IASB</a:t>
            </a:r>
            <a:r>
              <a:rPr lang="ja-JP" altLang="en-US" sz="1000">
                <a:latin typeface="Arial" panose="020B0604020202020204" pitchFamily="34" charset="0"/>
                <a:ea typeface="MS PGothic" panose="020B0600070205080204" pitchFamily="34" charset="-128"/>
                <a:cs typeface="Arial" panose="020B0604020202020204" pitchFamily="34" charset="0"/>
              </a:rPr>
              <a:t>とのつながり、そして利害関係者との対話です。</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094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ご清聴頂きましてありがとうございました。</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詳しくは</a:t>
            </a:r>
            <a:r>
              <a:rPr lang="en-US" altLang="ja-JP" sz="1000">
                <a:latin typeface="Arial" panose="020B0604020202020204" pitchFamily="34" charset="0"/>
                <a:ea typeface="MS PGothic" panose="020B0600070205080204" pitchFamily="34" charset="-128"/>
                <a:cs typeface="Arial" panose="020B0604020202020204" pitchFamily="34" charset="0"/>
              </a:rPr>
              <a:t>ifrs.org</a:t>
            </a:r>
            <a:r>
              <a:rPr lang="ja-JP" altLang="en-US" sz="1000">
                <a:latin typeface="Arial" panose="020B0604020202020204" pitchFamily="34" charset="0"/>
                <a:ea typeface="MS PGothic" panose="020B0600070205080204" pitchFamily="34" charset="-128"/>
                <a:cs typeface="Arial" panose="020B0604020202020204" pitchFamily="34" charset="0"/>
              </a:rPr>
              <a:t>をご覧ください。</a:t>
            </a:r>
          </a:p>
        </p:txBody>
      </p:sp>
      <p:sp>
        <p:nvSpPr>
          <p:cNvPr id="4" name="Slide Number Placeholder 3"/>
          <p:cNvSpPr>
            <a:spLocks noGrp="1"/>
          </p:cNvSpPr>
          <p:nvPr>
            <p:ph type="sldNum" sz="quarter" idx="5"/>
          </p:nvPr>
        </p:nvSpPr>
        <p:spPr/>
        <p:txBody>
          <a:bodyPr/>
          <a:lstStyle/>
          <a:p>
            <a:fld id="{FE868821-A033-49E9-98A0-3E85B8B8C89A}" type="slidenum">
              <a:rPr lang="en-GB" smtClean="0"/>
              <a:t>36</a:t>
            </a:fld>
            <a:endParaRPr lang="en-GB"/>
          </a:p>
        </p:txBody>
      </p:sp>
    </p:spTree>
    <p:extLst>
      <p:ext uri="{BB962C8B-B14F-4D97-AF65-F5344CB8AC3E}">
        <p14:creationId xmlns:p14="http://schemas.microsoft.com/office/powerpoint/2010/main" val="352104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5148620"/>
          </a:xfrm>
        </p:spPr>
        <p:txBody>
          <a:bodyPr>
            <a:no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lang="ja-JP" altLang="en-US" sz="1000">
                <a:latin typeface="Arial" panose="020B0604020202020204" pitchFamily="34" charset="0"/>
                <a:ea typeface="MS PGothic" panose="020B0600070205080204" pitchFamily="34" charset="-128"/>
                <a:cs typeface="Arial" panose="020B0604020202020204" pitchFamily="34" charset="0"/>
              </a:rPr>
              <a:t>まず、</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（国際財務報告基準）財団について簡単にご紹介します。</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100"/>
              </a:spcBef>
              <a:spcAft>
                <a:spcPts val="100"/>
              </a:spcAft>
            </a:pPr>
            <a:r>
              <a:rPr lang="ja-JP" altLang="en-US" sz="1000">
                <a:latin typeface="Arial" panose="020B0604020202020204" pitchFamily="34" charset="0"/>
                <a:ea typeface="MS PGothic" panose="020B0600070205080204" pitchFamily="34" charset="-128"/>
                <a:cs typeface="Arial" panose="020B0604020202020204" pitchFamily="34" charset="0"/>
              </a:rPr>
              <a:t>はじめに、</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財団と、</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財団の</a:t>
            </a:r>
            <a:r>
              <a:rPr lang="en-US" altLang="ja-JP" sz="1000">
                <a:latin typeface="Arial" panose="020B0604020202020204" pitchFamily="34" charset="0"/>
                <a:ea typeface="MS PGothic" panose="020B0600070205080204" pitchFamily="34" charset="-128"/>
                <a:cs typeface="Arial" panose="020B0604020202020204" pitchFamily="34" charset="0"/>
              </a:rPr>
              <a:t>2</a:t>
            </a:r>
            <a:r>
              <a:rPr lang="ja-JP" altLang="en-US" sz="1000">
                <a:latin typeface="Arial" panose="020B0604020202020204" pitchFamily="34" charset="0"/>
                <a:ea typeface="MS PGothic" panose="020B0600070205080204" pitchFamily="34" charset="-128"/>
                <a:cs typeface="Arial" panose="020B0604020202020204" pitchFamily="34" charset="0"/>
              </a:rPr>
              <a:t>つの基準設定審議会の構造についてご説明しましょう。</a:t>
            </a:r>
          </a:p>
          <a:p>
            <a:pPr algn="just">
              <a:spcBef>
                <a:spcPts val="100"/>
              </a:spcBef>
              <a:spcAft>
                <a:spcPts val="100"/>
              </a:spcAft>
            </a:pP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財団は、より良い情報がより良い経済・投資意思決定を支援するという信念のもと、</a:t>
            </a:r>
            <a:r>
              <a:rPr lang="en-US" altLang="ja-JP" sz="1000">
                <a:latin typeface="Arial" panose="020B0604020202020204" pitchFamily="34" charset="0"/>
                <a:ea typeface="MS PGothic" panose="020B0600070205080204" pitchFamily="34" charset="-128"/>
                <a:cs typeface="Arial" panose="020B0604020202020204" pitchFamily="34" charset="0"/>
              </a:rPr>
              <a:t>2001</a:t>
            </a:r>
            <a:r>
              <a:rPr lang="ja-JP" altLang="en-US" sz="1000">
                <a:latin typeface="Arial" panose="020B0604020202020204" pitchFamily="34" charset="0"/>
                <a:ea typeface="MS PGothic" panose="020B0600070205080204" pitchFamily="34" charset="-128"/>
                <a:cs typeface="Arial" panose="020B0604020202020204" pitchFamily="34" charset="0"/>
              </a:rPr>
              <a:t>年に設立された非営利組織です。</a:t>
            </a:r>
          </a:p>
          <a:p>
            <a:pPr algn="just">
              <a:spcBef>
                <a:spcPts val="100"/>
              </a:spcBef>
              <a:spcAft>
                <a:spcPts val="100"/>
              </a:spcAft>
            </a:pP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財団の使命は、世界中の資本市場に透明性、説明責任、効率性をもたらす</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基準を開発することです。</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財団の活動は、世界経済における信頼、成長と長期的な金融安定を促進することにより、公共の利益に貢献しています。</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100"/>
              </a:spcBef>
              <a:spcAft>
                <a:spcPts val="100"/>
              </a:spcAft>
            </a:pP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財団の設立理念は、より良い情報がより良い意思決定につながるというものです。</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基準は、世界中の企業がそのような情報を投資者に提供できるようにすることで、このニーズに応えています。</a:t>
            </a:r>
          </a:p>
          <a:p>
            <a:pPr algn="just">
              <a:spcBef>
                <a:spcPts val="100"/>
              </a:spcBef>
              <a:spcAft>
                <a:spcPts val="100"/>
              </a:spcAft>
            </a:pP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財団は、国際会計基準及びサステナビリティ関連基準の開発とガバナンスを監督し、</a:t>
            </a:r>
            <a:r>
              <a:rPr lang="en-US" altLang="ja-JP" sz="1000">
                <a:latin typeface="Arial" panose="020B0604020202020204" pitchFamily="34" charset="0"/>
                <a:ea typeface="MS PGothic" panose="020B0600070205080204" pitchFamily="34" charset="-128"/>
                <a:cs typeface="Arial" panose="020B0604020202020204" pitchFamily="34" charset="0"/>
              </a:rPr>
              <a:t>3</a:t>
            </a:r>
            <a:r>
              <a:rPr lang="ja-JP" altLang="en-US" sz="1000">
                <a:latin typeface="Arial" panose="020B0604020202020204" pitchFamily="34" charset="0"/>
                <a:ea typeface="MS PGothic" panose="020B0600070205080204" pitchFamily="34" charset="-128"/>
                <a:cs typeface="Arial" panose="020B0604020202020204" pitchFamily="34" charset="0"/>
              </a:rPr>
              <a:t>層のガバナンス・モデルの下で運営しています。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100"/>
              </a:spcBef>
              <a:spcAft>
                <a:spcPts val="100"/>
              </a:spcAft>
            </a:pPr>
            <a:r>
              <a:rPr lang="en-GB" altLang="ja-JP" sz="1000">
                <a:latin typeface="Arial" panose="020B0604020202020204" pitchFamily="34" charset="0"/>
                <a:ea typeface="MS PGothic" panose="020B0600070205080204" pitchFamily="34" charset="-128"/>
                <a:cs typeface="Arial" panose="020B0604020202020204" pitchFamily="34" charset="0"/>
              </a:rPr>
              <a:t>1</a:t>
            </a:r>
            <a:r>
              <a:rPr lang="ja-JP" altLang="en-US" sz="1000">
                <a:latin typeface="Arial" panose="020B0604020202020204" pitchFamily="34" charset="0"/>
                <a:ea typeface="MS PGothic" panose="020B0600070205080204" pitchFamily="34" charset="-128"/>
                <a:cs typeface="Arial" panose="020B0604020202020204" pitchFamily="34" charset="0"/>
              </a:rPr>
              <a:t>つ目の層はモニタリング・ボードで、それぞれの法域における財務報告の形式と内容を定める責任を負う資本市場当局のグループです。モニタリング・ボードは、財団と評議員会に対する公的な監視機能を強化するものです。</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100"/>
              </a:spcBef>
              <a:spcAft>
                <a:spcPts val="100"/>
              </a:spcAft>
            </a:pPr>
            <a:r>
              <a:rPr lang="en-US" altLang="ja-JP" sz="1000">
                <a:latin typeface="Arial" panose="020B0604020202020204" pitchFamily="34" charset="0"/>
                <a:ea typeface="MS PGothic" panose="020B0600070205080204" pitchFamily="34" charset="-128"/>
                <a:cs typeface="Arial" panose="020B0604020202020204" pitchFamily="34" charset="0"/>
              </a:rPr>
              <a:t>2</a:t>
            </a:r>
            <a:r>
              <a:rPr lang="ja-JP" altLang="en-US" sz="1000">
                <a:latin typeface="Arial" panose="020B0604020202020204" pitchFamily="34" charset="0"/>
                <a:ea typeface="MS PGothic" panose="020B0600070205080204" pitchFamily="34" charset="-128"/>
                <a:cs typeface="Arial" panose="020B0604020202020204" pitchFamily="34" charset="0"/>
              </a:rPr>
              <a:t>つ目の層は評議員会で、様々な国や専門的背景を持つ人々から任命されます。評議員会はガバナンスと組織戦略に責任があり、基準設定審議会の戦略的監督を行います。</a:t>
            </a:r>
            <a:endParaRPr lang="en-GB" altLang="ja-JP" sz="1000">
              <a:latin typeface="Arial" panose="020B0604020202020204" pitchFamily="34" charset="0"/>
              <a:ea typeface="MS PGothic" panose="020B0600070205080204" pitchFamily="34" charset="-128"/>
              <a:cs typeface="Arial" panose="020B0604020202020204" pitchFamily="34" charset="0"/>
            </a:endParaRPr>
          </a:p>
          <a:p>
            <a:pPr algn="just">
              <a:spcBef>
                <a:spcPts val="100"/>
              </a:spcBef>
              <a:spcAft>
                <a:spcPts val="100"/>
              </a:spcAft>
            </a:pPr>
            <a:r>
              <a:rPr lang="ja-JP" altLang="en-US" sz="1000">
                <a:latin typeface="Arial" panose="020B0604020202020204" pitchFamily="34" charset="0"/>
                <a:ea typeface="MS PGothic" panose="020B0600070205080204" pitchFamily="34" charset="-128"/>
                <a:cs typeface="Arial" panose="020B0604020202020204" pitchFamily="34" charset="0"/>
              </a:rPr>
              <a:t>そして、</a:t>
            </a:r>
            <a:r>
              <a:rPr lang="en-US" altLang="ja-JP" sz="1000">
                <a:latin typeface="Arial" panose="020B0604020202020204" pitchFamily="34" charset="0"/>
                <a:ea typeface="MS PGothic" panose="020B0600070205080204" pitchFamily="34" charset="-128"/>
                <a:cs typeface="Arial" panose="020B0604020202020204" pitchFamily="34" charset="0"/>
              </a:rPr>
              <a:t>3</a:t>
            </a:r>
            <a:r>
              <a:rPr lang="ja-JP" altLang="en-US" sz="1000">
                <a:latin typeface="Arial" panose="020B0604020202020204" pitchFamily="34" charset="0"/>
                <a:ea typeface="MS PGothic" panose="020B0600070205080204" pitchFamily="34" charset="-128"/>
                <a:cs typeface="Arial" panose="020B0604020202020204" pitchFamily="34" charset="0"/>
              </a:rPr>
              <a:t>つ目の層は</a:t>
            </a:r>
            <a:r>
              <a:rPr lang="en-US" altLang="ja-JP" sz="1000">
                <a:latin typeface="Arial" panose="020B0604020202020204" pitchFamily="34" charset="0"/>
                <a:ea typeface="MS PGothic" panose="020B0600070205080204" pitchFamily="34" charset="-128"/>
                <a:cs typeface="Arial" panose="020B0604020202020204" pitchFamily="34" charset="0"/>
              </a:rPr>
              <a:t>2</a:t>
            </a:r>
            <a:r>
              <a:rPr lang="ja-JP" altLang="en-US" sz="1000">
                <a:latin typeface="Arial" panose="020B0604020202020204" pitchFamily="34" charset="0"/>
                <a:ea typeface="MS PGothic" panose="020B0600070205080204" pitchFamily="34" charset="-128"/>
                <a:cs typeface="Arial" panose="020B0604020202020204" pitchFamily="34" charset="0"/>
              </a:rPr>
              <a:t>つの基準設定審議会です。</a:t>
            </a:r>
            <a:endParaRPr lang="en-GB" altLang="ja-JP" sz="1000">
              <a:latin typeface="Arial" panose="020B0604020202020204" pitchFamily="34" charset="0"/>
              <a:ea typeface="MS PGothic" panose="020B0600070205080204" pitchFamily="34" charset="-128"/>
              <a:cs typeface="Arial" panose="020B0604020202020204" pitchFamily="34" charset="0"/>
            </a:endParaRPr>
          </a:p>
          <a:p>
            <a:pPr algn="just">
              <a:spcBef>
                <a:spcPts val="100"/>
              </a:spcBef>
              <a:spcAft>
                <a:spcPts val="100"/>
              </a:spcAft>
            </a:pPr>
            <a:r>
              <a:rPr lang="ja-JP" altLang="en-US" sz="1000">
                <a:latin typeface="Arial" panose="020B0604020202020204" pitchFamily="34" charset="0"/>
                <a:ea typeface="MS PGothic" panose="020B0600070205080204" pitchFamily="34" charset="-128"/>
                <a:cs typeface="Arial" panose="020B0604020202020204" pitchFamily="34" charset="0"/>
              </a:rPr>
              <a:t>国際会計基準審議会（</a:t>
            </a:r>
            <a:r>
              <a:rPr lang="en-US" altLang="ja-JP" sz="1000">
                <a:latin typeface="Arial" panose="020B0604020202020204" pitchFamily="34" charset="0"/>
                <a:ea typeface="MS PGothic" panose="020B0600070205080204" pitchFamily="34" charset="-128"/>
                <a:cs typeface="Arial" panose="020B0604020202020204" pitchFamily="34" charset="0"/>
              </a:rPr>
              <a:t>IASB</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1973</a:t>
            </a:r>
            <a:r>
              <a:rPr lang="ja-JP" altLang="en-US" sz="1000">
                <a:latin typeface="Arial" panose="020B0604020202020204" pitchFamily="34" charset="0"/>
                <a:ea typeface="MS PGothic" panose="020B0600070205080204" pitchFamily="34" charset="-128"/>
                <a:cs typeface="Arial" panose="020B0604020202020204" pitchFamily="34" charset="0"/>
              </a:rPr>
              <a:t>年に設立された国際会計基準委員会（</a:t>
            </a:r>
            <a:r>
              <a:rPr lang="en-US" altLang="ja-JP" sz="1000">
                <a:latin typeface="Arial" panose="020B0604020202020204" pitchFamily="34" charset="0"/>
                <a:ea typeface="MS PGothic" panose="020B0600070205080204" pitchFamily="34" charset="-128"/>
                <a:cs typeface="Arial" panose="020B0604020202020204" pitchFamily="34" charset="0"/>
              </a:rPr>
              <a:t>IASC</a:t>
            </a:r>
            <a:r>
              <a:rPr lang="ja-JP" altLang="en-US" sz="1000">
                <a:latin typeface="Arial" panose="020B0604020202020204" pitchFamily="34" charset="0"/>
                <a:ea typeface="MS PGothic" panose="020B0600070205080204" pitchFamily="34" charset="-128"/>
                <a:cs typeface="Arial" panose="020B0604020202020204" pitchFamily="34" charset="0"/>
              </a:rPr>
              <a:t>）に代わり、</a:t>
            </a:r>
            <a:r>
              <a:rPr lang="en-US" altLang="ja-JP" sz="1000">
                <a:latin typeface="Arial" panose="020B0604020202020204" pitchFamily="34" charset="0"/>
                <a:ea typeface="MS PGothic" panose="020B0600070205080204" pitchFamily="34" charset="-128"/>
                <a:cs typeface="Arial" panose="020B0604020202020204" pitchFamily="34" charset="0"/>
              </a:rPr>
              <a:t>2001</a:t>
            </a:r>
            <a:r>
              <a:rPr lang="ja-JP" altLang="en-US" sz="1000">
                <a:latin typeface="Arial" panose="020B0604020202020204" pitchFamily="34" charset="0"/>
                <a:ea typeface="MS PGothic" panose="020B0600070205080204" pitchFamily="34" charset="-128"/>
                <a:cs typeface="Arial" panose="020B0604020202020204" pitchFamily="34" charset="0"/>
              </a:rPr>
              <a:t>年に設立されました。</a:t>
            </a:r>
            <a:r>
              <a:rPr lang="en-US" altLang="ja-JP" sz="1000">
                <a:latin typeface="Arial" panose="020B0604020202020204" pitchFamily="34" charset="0"/>
                <a:ea typeface="MS PGothic" panose="020B0600070205080204" pitchFamily="34" charset="-128"/>
                <a:cs typeface="Arial" panose="020B0604020202020204" pitchFamily="34" charset="0"/>
              </a:rPr>
              <a:t>IASB</a:t>
            </a:r>
            <a:r>
              <a:rPr lang="ja-JP" altLang="en-US" sz="1000">
                <a:latin typeface="Arial" panose="020B0604020202020204" pitchFamily="34" charset="0"/>
                <a:ea typeface="MS PGothic" panose="020B0600070205080204" pitchFamily="34" charset="-128"/>
                <a:cs typeface="Arial" panose="020B0604020202020204" pitchFamily="34" charset="0"/>
              </a:rPr>
              <a:t>のメンバーは、</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会計基準の開発と公表に責任があります。</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解釈指針委員会は、利害関係者からの適用に関する質問に回答することにより、</a:t>
            </a:r>
            <a:r>
              <a:rPr lang="en-US" altLang="ja-JP" sz="1000">
                <a:latin typeface="Arial" panose="020B0604020202020204" pitchFamily="34" charset="0"/>
                <a:ea typeface="MS PGothic" panose="020B0600070205080204" pitchFamily="34" charset="-128"/>
                <a:cs typeface="Arial" panose="020B0604020202020204" pitchFamily="34" charset="0"/>
              </a:rPr>
              <a:t>IASB</a:t>
            </a:r>
            <a:r>
              <a:rPr lang="ja-JP" altLang="en-US" sz="1000">
                <a:latin typeface="Arial" panose="020B0604020202020204" pitchFamily="34" charset="0"/>
                <a:ea typeface="MS PGothic" panose="020B0600070205080204" pitchFamily="34" charset="-128"/>
                <a:cs typeface="Arial" panose="020B0604020202020204" pitchFamily="34" charset="0"/>
              </a:rPr>
              <a:t>と協力して</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会計基準の一貫した適用を支援しています。</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100"/>
              </a:spcBef>
              <a:spcAft>
                <a:spcPts val="100"/>
              </a:spcAft>
            </a:pPr>
            <a:r>
              <a:rPr lang="ja-JP" altLang="en-US" sz="1000">
                <a:latin typeface="Arial" panose="020B0604020202020204" pitchFamily="34" charset="0"/>
                <a:ea typeface="MS PGothic" panose="020B0600070205080204" pitchFamily="34" charset="-128"/>
                <a:cs typeface="Arial" panose="020B0604020202020204" pitchFamily="34" charset="0"/>
              </a:rPr>
              <a:t>国際サステナビリティ基準審議会（</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2021</a:t>
            </a:r>
            <a:r>
              <a:rPr lang="ja-JP" altLang="en-US" sz="1000">
                <a:latin typeface="Arial" panose="020B0604020202020204" pitchFamily="34" charset="0"/>
                <a:ea typeface="MS PGothic" panose="020B0600070205080204" pitchFamily="34" charset="-128"/>
                <a:cs typeface="Arial" panose="020B0604020202020204" pitchFamily="34" charset="0"/>
              </a:rPr>
              <a:t>年にグラスゴーで開催された</a:t>
            </a:r>
            <a:r>
              <a:rPr lang="en-US" altLang="ja-JP" sz="1000">
                <a:latin typeface="Arial" panose="020B0604020202020204" pitchFamily="34" charset="0"/>
                <a:ea typeface="MS PGothic" panose="020B0600070205080204" pitchFamily="34" charset="-128"/>
                <a:cs typeface="Arial" panose="020B0604020202020204" pitchFamily="34" charset="0"/>
              </a:rPr>
              <a:t>COP26</a:t>
            </a:r>
            <a:r>
              <a:rPr lang="ja-JP" altLang="en-US" sz="1000">
                <a:latin typeface="Arial" panose="020B0604020202020204" pitchFamily="34" charset="0"/>
                <a:ea typeface="MS PGothic" panose="020B0600070205080204" pitchFamily="34" charset="-128"/>
                <a:cs typeface="Arial" panose="020B0604020202020204" pitchFamily="34" charset="0"/>
              </a:rPr>
              <a:t>で設立されました。</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財団の独立したサステナビリティ開示基準設定機関です。</a:t>
            </a:r>
            <a:r>
              <a:rPr lang="en-US" altLang="ja-JP" sz="1000">
                <a:latin typeface="Arial" panose="020B0604020202020204" pitchFamily="34" charset="0"/>
                <a:ea typeface="MS PGothic" panose="020B0600070205080204" pitchFamily="34" charset="-128"/>
                <a:cs typeface="Arial" panose="020B0604020202020204" pitchFamily="34" charset="0"/>
              </a:rPr>
              <a:t>14</a:t>
            </a:r>
            <a:r>
              <a:rPr lang="ja-JP" altLang="en-US" sz="1000">
                <a:latin typeface="Arial" panose="020B0604020202020204" pitchFamily="34" charset="0"/>
                <a:ea typeface="MS PGothic" panose="020B0600070205080204" pitchFamily="34" charset="-128"/>
                <a:cs typeface="Arial" panose="020B0604020202020204" pitchFamily="34" charset="0"/>
              </a:rPr>
              <a:t>名のメンバーは、学術、会計、投資、サステナビリティ、市場や金融規制、報告企業など、様々な国や専門的背景を持つ人々から任命されています。</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サステナビリティ開示基準と、デジタル報告を可能にする</a:t>
            </a:r>
            <a:r>
              <a:rPr lang="en-US" altLang="ja-JP" sz="1000">
                <a:latin typeface="Arial" panose="020B0604020202020204" pitchFamily="34" charset="0"/>
                <a:ea typeface="MS PGothic" panose="020B0600070205080204" pitchFamily="34" charset="-128"/>
                <a:cs typeface="Arial" panose="020B0604020202020204" pitchFamily="34" charset="0"/>
              </a:rPr>
              <a:t>IFRS</a:t>
            </a:r>
            <a:r>
              <a:rPr lang="ja-JP" altLang="en-US" sz="1000">
                <a:latin typeface="Arial" panose="020B0604020202020204" pitchFamily="34" charset="0"/>
                <a:ea typeface="MS PGothic" panose="020B0600070205080204" pitchFamily="34" charset="-128"/>
                <a:cs typeface="Arial" panose="020B0604020202020204" pitchFamily="34" charset="0"/>
              </a:rPr>
              <a:t>サステナビリティ開示タクソノミを公表しています。</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SASB</a:t>
            </a:r>
            <a:r>
              <a:rPr lang="ja-JP" altLang="en-US" sz="1000">
                <a:latin typeface="Arial" panose="020B0604020202020204" pitchFamily="34" charset="0"/>
                <a:ea typeface="MS PGothic" panose="020B0600070205080204" pitchFamily="34" charset="-128"/>
                <a:cs typeface="Arial" panose="020B0604020202020204" pitchFamily="34" charset="0"/>
              </a:rPr>
              <a:t>スタンダードも管理しています。  </a:t>
            </a:r>
          </a:p>
          <a:p>
            <a:pPr algn="just">
              <a:spcBef>
                <a:spcPts val="100"/>
              </a:spcBef>
              <a:spcAft>
                <a:spcPts val="100"/>
              </a:spcAft>
            </a:pPr>
            <a:r>
              <a:rPr lang="ja-JP" altLang="en-US" sz="1000">
                <a:latin typeface="Arial" panose="020B0604020202020204" pitchFamily="34" charset="0"/>
                <a:ea typeface="MS PGothic" panose="020B0600070205080204" pitchFamily="34" charset="-128"/>
                <a:cs typeface="Arial" panose="020B0604020202020204" pitchFamily="34" charset="0"/>
              </a:rPr>
              <a:t>両審議会は、投資者や資本提供者に包括的な情報を提供するために、独立しつつも補完的に機能しています。</a:t>
            </a:r>
            <a:endParaRPr lang="en-GB" sz="1000">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84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なぜ</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が設立されたのかを見てみましょう。</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サステナビリティ報告は以前から存在していましたが、</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が求められるようになったのには特別な事情がありました。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世界中で、サステナビリティの要素は、投資意思決定の主要な部分に（まだそうでないとしても）なりつつあります。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これらの要素は、企業がどのように計画、管理、報告を行うかにおいても、ますます中心的な要素となってきています。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投資者は、サステナビリティ関連のリスク及び機会を理解するために、意思決定に有用で、一貫性があり、比較可能な情報を必要としています。 </a:t>
            </a:r>
            <a:r>
              <a:rPr lang="en-US" sz="1000">
                <a:latin typeface="Arial" panose="020B0604020202020204" pitchFamily="34" charset="0"/>
                <a:ea typeface="MS PGothic" panose="020B0600070205080204" pitchFamily="34" charset="-128"/>
                <a:cs typeface="Arial" panose="020B0604020202020204" pitchFamily="34" charset="0"/>
              </a:rPr>
              <a:t> </a:t>
            </a: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情報は提供されてきましたが、一貫した方法で提供されてきたわけではなく、また、様々な対象者に合わせて作られてきました。無数の基準やフレームワークをめぐる混乱があり、企業や投資者は明確さと指針を求め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この混乱は、企業にとっても、効率的に機能するために確実な情報に依拠している資本市場にとっても、コストと複雑さを増大させます。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は、他の投資者向けの報告イニシアティブのリソースを統合し継承することで断片化に対処し、</a:t>
            </a:r>
            <a:r>
              <a:rPr lang="en-US" altLang="ja-JP" sz="1000">
                <a:latin typeface="Arial" panose="020B0604020202020204" pitchFamily="34" charset="0"/>
                <a:ea typeface="MS PGothic" panose="020B0600070205080204" pitchFamily="34" charset="-128"/>
                <a:cs typeface="Arial" panose="020B0604020202020204" pitchFamily="34" charset="0"/>
              </a:rPr>
              <a:t>G7</a:t>
            </a:r>
            <a:r>
              <a:rPr lang="ja-JP" altLang="en-US" sz="1000">
                <a:latin typeface="Arial" panose="020B0604020202020204" pitchFamily="34" charset="0"/>
                <a:ea typeface="MS PGothic" panose="020B0600070205080204" pitchFamily="34" charset="-128"/>
                <a:cs typeface="Arial" panose="020B0604020202020204" pitchFamily="34" charset="0"/>
              </a:rPr>
              <a:t>、</a:t>
            </a:r>
            <a:r>
              <a:rPr lang="en-US" altLang="ja-JP" sz="1000">
                <a:latin typeface="Arial" panose="020B0604020202020204" pitchFamily="34" charset="0"/>
                <a:ea typeface="MS PGothic" panose="020B0600070205080204" pitchFamily="34" charset="-128"/>
                <a:cs typeface="Arial" panose="020B0604020202020204" pitchFamily="34" charset="0"/>
              </a:rPr>
              <a:t>G20</a:t>
            </a:r>
            <a:r>
              <a:rPr lang="ja-JP" altLang="en-US" sz="1000">
                <a:latin typeface="Arial" panose="020B0604020202020204" pitchFamily="34" charset="0"/>
                <a:ea typeface="MS PGothic" panose="020B0600070205080204" pitchFamily="34" charset="-128"/>
                <a:cs typeface="Arial" panose="020B0604020202020204" pitchFamily="34" charset="0"/>
              </a:rPr>
              <a:t>、金融安定理事会などによるサステナビリティ開示のグローバル・ベースラインに対する国際的な支持を一致させることができました。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さらに、</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は、これらのニーズに対応した市場に即した基準を開発するために、透明性が高く厳格なデュー・プロセスを有しています。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世界中の法域が、</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基準を採用する、あるいはその他の方法で使用するための措置を講じています。</a:t>
            </a:r>
            <a:endParaRPr lang="en-GB"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endParaRPr lang="en-US" sz="1000">
              <a:cs typeface="Calibri" panose="020F0502020204030204"/>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15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では、なぜ</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基準が開発されたのでしょうか。 </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基準は、投資者と企業の対話を促進させ、企業が投資者に対してサステナビリティ関連のリスク及び機会を効果的に伝達できるよう支援することを目的として策定されています。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は、基準が投資者にとって意思決定に有用な情報を企業から引き出せるようにすること、開示は保証可能で、グローバルに比較可能であり、投資者の情報ニーズを満たすことに焦点を当てました。 </a:t>
            </a: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はまた、企業がサステナビリティ関連のリスク及び機会について包括的にコミュニケーションを行えるよう、基準の費用対効果の確保にも重点を置きました。</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endParaRPr lang="en-GB" sz="1000">
              <a:latin typeface="MS PGothic" panose="020B0600070205080204" pitchFamily="34" charset="-128"/>
              <a:ea typeface="MS PGothic" panose="020B0600070205080204" pitchFamily="34" charset="-128"/>
              <a:cs typeface="Calibri"/>
            </a:endParaRPr>
          </a:p>
          <a:p>
            <a:pPr algn="just">
              <a:spcBef>
                <a:spcPts val="200"/>
              </a:spcBef>
              <a:spcAft>
                <a:spcPts val="200"/>
              </a:spcAft>
            </a:pPr>
            <a:endParaRPr lang="en-GB" sz="1000">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58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defRPr/>
            </a:pPr>
            <a:r>
              <a:rPr lang="en-US" altLang="ja-JP" sz="1000" i="0" u="none" strike="noStrike" baseline="0">
                <a:solidFill>
                  <a:srgbClr val="5F6062"/>
                </a:solidFill>
                <a:latin typeface="Arial" panose="020B0604020202020204" pitchFamily="34" charset="0"/>
                <a:ea typeface="MS PGothic" panose="020B0600070205080204" pitchFamily="34" charset="-128"/>
                <a:cs typeface="Arial" panose="020B0604020202020204" pitchFamily="34" charset="0"/>
              </a:rPr>
              <a:t>ISSB</a:t>
            </a:r>
            <a:r>
              <a:rPr lang="ja-JP" altLang="en-US" sz="1000" i="0" u="none" strike="noStrike" baseline="0">
                <a:solidFill>
                  <a:srgbClr val="5F6062"/>
                </a:solidFill>
                <a:latin typeface="Arial" panose="020B0604020202020204" pitchFamily="34" charset="0"/>
                <a:ea typeface="MS PGothic" panose="020B0600070205080204" pitchFamily="34" charset="-128"/>
                <a:cs typeface="Arial" panose="020B0604020202020204" pitchFamily="34" charset="0"/>
              </a:rPr>
              <a:t>は、新しいことを生み出しているわけではありません。</a:t>
            </a:r>
            <a:r>
              <a:rPr lang="en-US" altLang="ja-JP" sz="1000" i="0" u="none" strike="noStrike" baseline="0">
                <a:solidFill>
                  <a:srgbClr val="5F6062"/>
                </a:solidFill>
                <a:latin typeface="Arial" panose="020B0604020202020204" pitchFamily="34" charset="0"/>
                <a:ea typeface="MS PGothic" panose="020B0600070205080204" pitchFamily="34" charset="-128"/>
                <a:cs typeface="Arial" panose="020B0604020202020204" pitchFamily="34" charset="0"/>
              </a:rPr>
              <a:t>ISSB</a:t>
            </a:r>
            <a:r>
              <a:rPr lang="ja-JP" altLang="en-US" sz="1000" i="0" u="none" strike="noStrike" baseline="0">
                <a:solidFill>
                  <a:srgbClr val="5F6062"/>
                </a:solidFill>
                <a:latin typeface="Arial" panose="020B0604020202020204" pitchFamily="34" charset="0"/>
                <a:ea typeface="MS PGothic" panose="020B0600070205080204" pitchFamily="34" charset="-128"/>
                <a:cs typeface="Arial" panose="020B0604020202020204" pitchFamily="34" charset="0"/>
              </a:rPr>
              <a:t>は、グローバルなサステナビリティ開示の状況を統合し、複雑さを軽減し、投資者に焦点を当てた確立されたフレームワークや基準の専門知識や慣行</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を基に構築されています</a:t>
            </a:r>
            <a:r>
              <a:rPr lang="ja-JP" altLang="en-US" sz="1000" i="0" u="none" strike="noStrike" baseline="0">
                <a:solidFill>
                  <a:srgbClr val="5F6062"/>
                </a:solidFill>
                <a:latin typeface="Arial" panose="020B0604020202020204" pitchFamily="34" charset="0"/>
                <a:ea typeface="MS PGothic" panose="020B0600070205080204" pitchFamily="34" charset="-128"/>
                <a:cs typeface="Arial" panose="020B0604020202020204" pitchFamily="34" charset="0"/>
              </a:rPr>
              <a:t>。この統合は、既にこれらの資料に精通している人々が、</a:t>
            </a:r>
            <a:r>
              <a:rPr lang="en-US" altLang="ja-JP" sz="1000" i="0" u="none" strike="noStrike" baseline="0">
                <a:solidFill>
                  <a:srgbClr val="5F6062"/>
                </a:solidFill>
                <a:latin typeface="Arial" panose="020B0604020202020204" pitchFamily="34" charset="0"/>
                <a:ea typeface="MS PGothic" panose="020B0600070205080204" pitchFamily="34" charset="-128"/>
                <a:cs typeface="Arial" panose="020B0604020202020204" pitchFamily="34" charset="0"/>
              </a:rPr>
              <a:t>ISSB</a:t>
            </a:r>
            <a:r>
              <a:rPr lang="ja-JP" altLang="en-US" sz="1000" i="0" u="none" strike="noStrike" baseline="0">
                <a:solidFill>
                  <a:srgbClr val="5F6062"/>
                </a:solidFill>
                <a:latin typeface="Arial" panose="020B0604020202020204" pitchFamily="34" charset="0"/>
                <a:ea typeface="MS PGothic" panose="020B0600070205080204" pitchFamily="34" charset="-128"/>
                <a:cs typeface="Arial" panose="020B0604020202020204" pitchFamily="34" charset="0"/>
              </a:rPr>
              <a:t>基準を効果的に適用するのに役立ちます。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ISSB</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は、気候変動開示基準委員会（</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CDSB</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）と、サステナビリティ会計基準審議会（</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SASB</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）と国際統合報告評議会（</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IIRC</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）の資料を管理していた価値報告財団（</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VRF</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）を統合して設立されました。気候関連財務情報開示タスクフォース</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(TCFD)</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は、</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ISSB</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の最初の基準の公表後に解散しました。</a:t>
            </a:r>
            <a:endParaRPr lang="en-US" sz="1000">
              <a:solidFill>
                <a:srgbClr val="5F6062"/>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IFRS S1</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号と</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IFRS S2</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号は、</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TCFD</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提言を完全に組み込み、統合報告フレームワーク、</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SASB</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スタンダード、</a:t>
            </a:r>
            <a:r>
              <a:rPr lang="en-US" altLang="ja-JP" sz="1000">
                <a:solidFill>
                  <a:srgbClr val="5F6062"/>
                </a:solidFill>
                <a:latin typeface="Arial" panose="020B0604020202020204" pitchFamily="34" charset="0"/>
                <a:ea typeface="MS PGothic" panose="020B0600070205080204" pitchFamily="34" charset="-128"/>
                <a:cs typeface="Arial" panose="020B0604020202020204" pitchFamily="34" charset="0"/>
              </a:rPr>
              <a:t>CDSB</a:t>
            </a:r>
            <a:r>
              <a:rPr lang="ja-JP" altLang="en-US" sz="1000">
                <a:solidFill>
                  <a:srgbClr val="5F6062"/>
                </a:solidFill>
                <a:latin typeface="Arial" panose="020B0604020202020204" pitchFamily="34" charset="0"/>
                <a:ea typeface="MS PGothic" panose="020B0600070205080204" pitchFamily="34" charset="-128"/>
                <a:cs typeface="Arial" panose="020B0604020202020204" pitchFamily="34" charset="0"/>
              </a:rPr>
              <a:t>ガイダンスの資料を基に構築され、統合されています。 </a:t>
            </a:r>
          </a:p>
          <a:p>
            <a:pPr algn="just">
              <a:spcBef>
                <a:spcPts val="200"/>
              </a:spcBef>
              <a:spcAft>
                <a:spcPts val="200"/>
              </a:spcAft>
            </a:pPr>
            <a:endParaRPr lang="en-US" sz="1000">
              <a:solidFill>
                <a:srgbClr val="5F6062"/>
              </a:solidFill>
              <a:ea typeface="Roboto"/>
              <a:cs typeface="Roboto"/>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14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en-US" altLang="ja-JP" sz="1000">
                <a:solidFill>
                  <a:srgbClr val="575757"/>
                </a:solidFill>
                <a:latin typeface="Arial" panose="020B0604020202020204" pitchFamily="34" charset="0"/>
                <a:ea typeface="MS PGothic" panose="020B0600070205080204" pitchFamily="34" charset="-128"/>
                <a:cs typeface="Arial" panose="020B0604020202020204" pitchFamily="34" charset="0"/>
              </a:rPr>
              <a:t>ISSB</a:t>
            </a: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の役割は、その基準を通じて、サステナビリティ関連開示の包括的なグローバル・ベースラインを提供することです。</a:t>
            </a:r>
            <a:endParaRPr lang="en-US" sz="100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solidFill>
                  <a:srgbClr val="575757"/>
                </a:solidFill>
                <a:latin typeface="Arial" panose="020B0604020202020204" pitchFamily="34" charset="0"/>
                <a:ea typeface="MS PGothic" panose="020B0600070205080204" pitchFamily="34" charset="-128"/>
                <a:cs typeface="Arial" panose="020B0604020202020204" pitchFamily="34" charset="0"/>
              </a:rPr>
              <a:t>ISSB</a:t>
            </a: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は、グローバルな資本市場全体で比較可能で一貫性のあるサステナビリティ開示を可能にするため、サステナビリティ情報の共通言語を提供できる基準を開発しています。</a:t>
            </a:r>
            <a:r>
              <a:rPr lang="en-US" altLang="ja-JP" sz="1000">
                <a:solidFill>
                  <a:srgbClr val="575757"/>
                </a:solidFill>
                <a:latin typeface="Arial" panose="020B0604020202020204" pitchFamily="34" charset="0"/>
                <a:ea typeface="MS PGothic" panose="020B0600070205080204" pitchFamily="34" charset="-128"/>
                <a:cs typeface="Arial" panose="020B0604020202020204" pitchFamily="34" charset="0"/>
              </a:rPr>
              <a:t>ISSB</a:t>
            </a: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は、これを実現するために、利害関係者だけでなく、世界中の法域とも協力しています。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solidFill>
                  <a:srgbClr val="575757"/>
                </a:solidFill>
                <a:latin typeface="Arial" panose="020B0604020202020204" pitchFamily="34" charset="0"/>
                <a:ea typeface="MS PGothic" panose="020B0600070205080204" pitchFamily="34" charset="-128"/>
                <a:cs typeface="Arial" panose="020B0604020202020204" pitchFamily="34" charset="0"/>
              </a:rPr>
              <a:t>ISSB</a:t>
            </a: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のグローバル・ベースラインは、世界中の投資者にとって重要性がある（</a:t>
            </a:r>
            <a:r>
              <a:rPr lang="en-GB" altLang="ja-JP" sz="1000">
                <a:solidFill>
                  <a:srgbClr val="575757"/>
                </a:solidFill>
                <a:latin typeface="Arial" panose="020B0604020202020204" pitchFamily="34" charset="0"/>
                <a:ea typeface="MS PGothic" panose="020B0600070205080204" pitchFamily="34" charset="-128"/>
                <a:cs typeface="Arial" panose="020B0604020202020204" pitchFamily="34" charset="0"/>
              </a:rPr>
              <a:t>material</a:t>
            </a: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）情報を提供するために開発されました。</a:t>
            </a:r>
            <a:endParaRPr lang="en-US" sz="100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各法域は、グローバルな基盤に、法域が必要と考える追加的な情報ニーズに合わせた独自の「ビルディング・ブロック」を追加することで、地域の市場参加者にさらなる情報開示を求めることができます。追加の情報開示は、そのような情報がグローバル・ベースラインを不明瞭にしない方法で表示される限り、要求することができます。</a:t>
            </a:r>
            <a:endParaRPr lang="en-US" sz="1000">
              <a:solidFill>
                <a:srgbClr val="575757"/>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企業はまた、</a:t>
            </a:r>
            <a:r>
              <a:rPr lang="en-US" altLang="ja-JP" sz="1000">
                <a:solidFill>
                  <a:srgbClr val="575757"/>
                </a:solidFill>
                <a:latin typeface="Arial" panose="020B0604020202020204" pitchFamily="34" charset="0"/>
                <a:ea typeface="MS PGothic" panose="020B0600070205080204" pitchFamily="34" charset="-128"/>
                <a:cs typeface="Arial" panose="020B0604020202020204" pitchFamily="34" charset="0"/>
              </a:rPr>
              <a:t>GRI</a:t>
            </a: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スタンダードなど、自主的に追加的な基準を使用すると決定することもできます。</a:t>
            </a:r>
            <a:endParaRPr lang="en-US" sz="1000">
              <a:solidFill>
                <a:srgbClr val="575757"/>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これらのビルディング・ブロックは、投資者と資本市場の情報ニーズを満たすという</a:t>
            </a:r>
            <a:r>
              <a:rPr lang="en-US" altLang="ja-JP" sz="1000">
                <a:solidFill>
                  <a:srgbClr val="575757"/>
                </a:solidFill>
                <a:latin typeface="Arial" panose="020B0604020202020204" pitchFamily="34" charset="0"/>
                <a:ea typeface="MS PGothic" panose="020B0600070205080204" pitchFamily="34" charset="-128"/>
                <a:cs typeface="Arial" panose="020B0604020202020204" pitchFamily="34" charset="0"/>
              </a:rPr>
              <a:t>ISSB</a:t>
            </a: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の任務を超える開示に焦点を当てることができます。あるいは、投資者に関連する法域固有の情報を含めることもできます。</a:t>
            </a:r>
            <a:endParaRPr lang="en-US" sz="1000">
              <a:solidFill>
                <a:srgbClr val="575757"/>
              </a:solidFill>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solidFill>
                  <a:srgbClr val="575757"/>
                </a:solidFill>
                <a:latin typeface="Arial" panose="020B0604020202020204" pitchFamily="34" charset="0"/>
                <a:ea typeface="MS PGothic" panose="020B0600070205080204" pitchFamily="34" charset="-128"/>
                <a:cs typeface="Arial" panose="020B0604020202020204" pitchFamily="34" charset="0"/>
              </a:rPr>
              <a:t>このビルディング・ブロック・アプローチを採用することで、企業にとって有益な、効率的な報告システムが提供されます。</a:t>
            </a:r>
            <a:endParaRPr lang="en-US" sz="1000">
              <a:solidFill>
                <a:srgbClr val="575757"/>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02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基準をサステナビリティ関連開示のグローバル・ベースラインとするための、いくつかの重要な側面があります。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の役割は、基準を通じて、サステナビリティ関連開示の包括的なグローバル・ベースラインを提供することです。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IOSCO</a:t>
            </a:r>
            <a:r>
              <a:rPr lang="ja-JP" altLang="en-US" sz="1000">
                <a:latin typeface="Arial" panose="020B0604020202020204" pitchFamily="34" charset="0"/>
                <a:ea typeface="MS PGothic" panose="020B0600070205080204" pitchFamily="34" charset="-128"/>
                <a:cs typeface="Arial" panose="020B0604020202020204" pitchFamily="34" charset="0"/>
              </a:rPr>
              <a:t>は世界各国の証券委員会で構成されており、証券市場の規制に関する国際的な機関です。</a:t>
            </a:r>
            <a:r>
              <a:rPr lang="en-US" altLang="ja-JP" sz="1000">
                <a:latin typeface="Arial" panose="020B0604020202020204" pitchFamily="34" charset="0"/>
                <a:ea typeface="MS PGothic" panose="020B0600070205080204" pitchFamily="34" charset="-128"/>
                <a:cs typeface="Arial" panose="020B0604020202020204" pitchFamily="34" charset="0"/>
              </a:rPr>
              <a:t>IOSCO</a:t>
            </a:r>
            <a:r>
              <a:rPr lang="ja-JP" altLang="en-US" sz="1000">
                <a:latin typeface="Arial" panose="020B0604020202020204" pitchFamily="34" charset="0"/>
                <a:ea typeface="MS PGothic" panose="020B0600070205080204" pitchFamily="34" charset="-128"/>
                <a:cs typeface="Arial" panose="020B0604020202020204" pitchFamily="34" charset="0"/>
              </a:rPr>
              <a:t>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基準を独自に評価し、法域にその採用を推奨しています。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IOSCO</a:t>
            </a:r>
            <a:r>
              <a:rPr lang="ja-JP" altLang="en-US" sz="1000">
                <a:latin typeface="Arial" panose="020B0604020202020204" pitchFamily="34" charset="0"/>
                <a:ea typeface="MS PGothic" panose="020B0600070205080204" pitchFamily="34" charset="-128"/>
                <a:cs typeface="Arial" panose="020B0604020202020204" pitchFamily="34" charset="0"/>
              </a:rPr>
              <a:t>のエンドースメントは、</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基準が資本市場での利用に適していることを世界中の法域に強く示すものです。これにより、サステナビリティ関連のリスク及び機会の価格設定が可能となり、データ収集と分析の向上が促進されます。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altLang="ja-JP" sz="1000">
                <a:latin typeface="Arial" panose="020B0604020202020204" pitchFamily="34" charset="0"/>
                <a:ea typeface="MS PGothic" panose="020B0600070205080204" pitchFamily="34" charset="-128"/>
                <a:cs typeface="Arial" panose="020B0604020202020204" pitchFamily="34" charset="0"/>
              </a:rPr>
              <a:t>IOSCO</a:t>
            </a:r>
            <a:r>
              <a:rPr lang="ja-JP" altLang="en-US" sz="1000">
                <a:latin typeface="Arial" panose="020B0604020202020204" pitchFamily="34" charset="0"/>
                <a:ea typeface="MS PGothic" panose="020B0600070205080204" pitchFamily="34" charset="-128"/>
                <a:cs typeface="Arial" panose="020B0604020202020204" pitchFamily="34" charset="0"/>
              </a:rPr>
              <a:t>は、世界の証券市場の</a:t>
            </a:r>
            <a:r>
              <a:rPr lang="en-US" altLang="ja-JP" sz="1000">
                <a:latin typeface="Arial" panose="020B0604020202020204" pitchFamily="34" charset="0"/>
                <a:ea typeface="MS PGothic" panose="020B0600070205080204" pitchFamily="34" charset="-128"/>
                <a:cs typeface="Arial" panose="020B0604020202020204" pitchFamily="34" charset="0"/>
              </a:rPr>
              <a:t>95</a:t>
            </a:r>
            <a:r>
              <a:rPr lang="ja-JP" altLang="en-US" sz="1000">
                <a:latin typeface="Arial" panose="020B0604020202020204" pitchFamily="34" charset="0"/>
                <a:ea typeface="MS PGothic" panose="020B0600070205080204" pitchFamily="34" charset="-128"/>
                <a:cs typeface="Arial" panose="020B0604020202020204" pitchFamily="34" charset="0"/>
              </a:rPr>
              <a:t>％以上を規制する資本市場当局である</a:t>
            </a:r>
            <a:r>
              <a:rPr lang="en-US" altLang="ja-JP" sz="1000">
                <a:latin typeface="Arial" panose="020B0604020202020204" pitchFamily="34" charset="0"/>
                <a:ea typeface="MS PGothic" panose="020B0600070205080204" pitchFamily="34" charset="-128"/>
                <a:cs typeface="Arial" panose="020B0604020202020204" pitchFamily="34" charset="0"/>
              </a:rPr>
              <a:t>130</a:t>
            </a:r>
            <a:r>
              <a:rPr lang="ja-JP" altLang="en-US" sz="1000">
                <a:latin typeface="Arial" panose="020B0604020202020204" pitchFamily="34" charset="0"/>
                <a:ea typeface="MS PGothic" panose="020B0600070205080204" pitchFamily="34" charset="-128"/>
                <a:cs typeface="Arial" panose="020B0604020202020204" pitchFamily="34" charset="0"/>
              </a:rPr>
              <a:t>の加盟法域に対し、サステナビリティ関連開示の一貫性と比較可能性を世界的に実現するために、</a:t>
            </a:r>
            <a:r>
              <a:rPr lang="en-US" altLang="ja-JP" sz="1000">
                <a:latin typeface="Arial" panose="020B0604020202020204" pitchFamily="34" charset="0"/>
                <a:ea typeface="MS PGothic" panose="020B0600070205080204" pitchFamily="34" charset="-128"/>
                <a:cs typeface="Arial" panose="020B0604020202020204" pitchFamily="34" charset="0"/>
              </a:rPr>
              <a:t>ISSB</a:t>
            </a:r>
            <a:r>
              <a:rPr lang="ja-JP" altLang="en-US" sz="1000">
                <a:latin typeface="Arial" panose="020B0604020202020204" pitchFamily="34" charset="0"/>
                <a:ea typeface="MS PGothic" panose="020B0600070205080204" pitchFamily="34" charset="-128"/>
                <a:cs typeface="Arial" panose="020B0604020202020204" pitchFamily="34" charset="0"/>
              </a:rPr>
              <a:t>基準をそれぞれの規制の枠組みにどのように組み込むことができるかを検討するよう呼びかけています。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次に、国際監査・保証基準審議会（</a:t>
            </a:r>
            <a:r>
              <a:rPr lang="en-US" altLang="ja-JP" sz="1000">
                <a:latin typeface="Arial" panose="020B0604020202020204" pitchFamily="34" charset="0"/>
                <a:ea typeface="MS PGothic" panose="020B0600070205080204" pitchFamily="34" charset="-128"/>
                <a:cs typeface="Arial" panose="020B0604020202020204" pitchFamily="34" charset="0"/>
              </a:rPr>
              <a:t>IAASB</a:t>
            </a:r>
            <a:r>
              <a:rPr lang="ja-JP" altLang="en-US" sz="1000">
                <a:latin typeface="Arial" panose="020B0604020202020204" pitchFamily="34" charset="0"/>
                <a:ea typeface="MS PGothic" panose="020B0600070205080204" pitchFamily="34" charset="-128"/>
                <a:cs typeface="Arial" panose="020B0604020202020204" pitchFamily="34" charset="0"/>
              </a:rPr>
              <a:t>）などの監査基準設定主体があります。</a:t>
            </a:r>
            <a:r>
              <a:rPr lang="en-US" altLang="ja-JP" sz="1000">
                <a:latin typeface="Arial" panose="020B0604020202020204" pitchFamily="34" charset="0"/>
                <a:ea typeface="MS PGothic" panose="020B0600070205080204" pitchFamily="34" charset="-128"/>
                <a:cs typeface="Arial" panose="020B0604020202020204" pitchFamily="34" charset="0"/>
              </a:rPr>
              <a:t>IAASB</a:t>
            </a:r>
            <a:r>
              <a:rPr lang="ja-JP" altLang="en-US" sz="1000">
                <a:latin typeface="Arial" panose="020B0604020202020204" pitchFamily="34" charset="0"/>
                <a:ea typeface="MS PGothic" panose="020B0600070205080204" pitchFamily="34" charset="-128"/>
                <a:cs typeface="Arial" panose="020B0604020202020204" pitchFamily="34" charset="0"/>
              </a:rPr>
              <a:t>は、開示に対する信頼と信用の向上を支援するために、サステナビリティ関連の保証基準の設定を進めています。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ja-JP" altLang="en-US" sz="1000">
                <a:latin typeface="Arial" panose="020B0604020202020204" pitchFamily="34" charset="0"/>
                <a:ea typeface="MS PGothic" panose="020B0600070205080204" pitchFamily="34" charset="-128"/>
                <a:cs typeface="Arial" panose="020B0604020202020204" pitchFamily="34" charset="0"/>
              </a:rPr>
              <a:t>そして、基準を義務付ける法域と、認識されている便益を理由に自主的に基準の適用を選択する企業があります。</a:t>
            </a:r>
            <a:endParaRPr lang="en-US" sz="1000">
              <a:latin typeface="Arial" panose="020B0604020202020204" pitchFamily="34" charset="0"/>
              <a:ea typeface="MS PGothic" panose="020B0600070205080204" pitchFamily="34" charset="-128"/>
              <a:cs typeface="Arial" panose="020B0604020202020204" pitchFamily="34" charset="0"/>
            </a:endParaRPr>
          </a:p>
          <a:p>
            <a:pPr algn="just">
              <a:spcBef>
                <a:spcPts val="200"/>
              </a:spcBef>
              <a:spcAft>
                <a:spcPts val="200"/>
              </a:spcAft>
            </a:pPr>
            <a:r>
              <a:rPr lang="en-US" sz="1000" err="1">
                <a:latin typeface="Arial" panose="020B0604020202020204" pitchFamily="34" charset="0"/>
                <a:ea typeface="MS PGothic" panose="020B0600070205080204" pitchFamily="34" charset="-128"/>
                <a:cs typeface="Arial" panose="020B0604020202020204" pitchFamily="34" charset="0"/>
              </a:rPr>
              <a:t>これらの要素はすべて、グローバル・ベースラインの実効性を確保するために不可欠なもの</a:t>
            </a:r>
            <a:r>
              <a:rPr lang="ja-JP" altLang="en-US" sz="1000">
                <a:latin typeface="Arial" panose="020B0604020202020204" pitchFamily="34" charset="0"/>
                <a:ea typeface="MS PGothic" panose="020B0600070205080204" pitchFamily="34" charset="-128"/>
                <a:cs typeface="Arial" panose="020B0604020202020204" pitchFamily="34" charset="0"/>
              </a:rPr>
              <a:t>です</a:t>
            </a:r>
            <a:r>
              <a:rPr lang="en-US" sz="1000">
                <a:latin typeface="Arial" panose="020B0604020202020204" pitchFamily="34" charset="0"/>
                <a:ea typeface="MS PGothic" panose="020B0600070205080204" pitchFamily="34" charset="-128"/>
                <a:cs typeface="Arial" panose="020B0604020202020204" pitchFamily="34" charset="0"/>
              </a:rPr>
              <a: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9</a:t>
            </a:fld>
            <a:endParaRPr lang="en-US"/>
          </a:p>
        </p:txBody>
      </p:sp>
    </p:spTree>
    <p:extLst>
      <p:ext uri="{BB962C8B-B14F-4D97-AF65-F5344CB8AC3E}">
        <p14:creationId xmlns:p14="http://schemas.microsoft.com/office/powerpoint/2010/main" val="150855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325011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26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60616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49245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FRS-Sustainability-List-1">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15089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FRS-Sustainability-Title only">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Tree>
    <p:extLst>
      <p:ext uri="{BB962C8B-B14F-4D97-AF65-F5344CB8AC3E}">
        <p14:creationId xmlns:p14="http://schemas.microsoft.com/office/powerpoint/2010/main" val="288399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F606-1059-2991-64CE-6499D57DC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1D0C2-F306-8EC3-8CCE-7BB2067B6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57E07F-8DA0-A479-FA50-A69777A0B49B}"/>
              </a:ext>
            </a:extLst>
          </p:cNvPr>
          <p:cNvSpPr>
            <a:spLocks noGrp="1"/>
          </p:cNvSpPr>
          <p:nvPr>
            <p:ph type="dt" sz="half" idx="10"/>
          </p:nvPr>
        </p:nvSpPr>
        <p:spPr/>
        <p:txBody>
          <a:bodyPr/>
          <a:lstStyle/>
          <a:p>
            <a:fld id="{CB517652-8D2D-4140-A379-3FA24A1A114A}" type="datetimeFigureOut">
              <a:rPr lang="en-GB" smtClean="0"/>
              <a:t>28/10/2024</a:t>
            </a:fld>
            <a:endParaRPr lang="en-GB"/>
          </a:p>
        </p:txBody>
      </p:sp>
      <p:sp>
        <p:nvSpPr>
          <p:cNvPr id="5" name="Footer Placeholder 4">
            <a:extLst>
              <a:ext uri="{FF2B5EF4-FFF2-40B4-BE49-F238E27FC236}">
                <a16:creationId xmlns:a16="http://schemas.microsoft.com/office/drawing/2014/main" id="{EE2D1391-CCCC-5525-0CE0-235F96110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6F6CA-3639-DCEB-C6CE-D8739E2BD10D}"/>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6699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16EB-A008-E275-419B-B6B45395F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7C3163-C6F5-2227-85F6-CCAE5B0B9C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344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Tree>
    <p:extLst>
      <p:ext uri="{BB962C8B-B14F-4D97-AF65-F5344CB8AC3E}">
        <p14:creationId xmlns:p14="http://schemas.microsoft.com/office/powerpoint/2010/main" val="270764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4965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9647779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F98E40F-5918-6A0C-EF18-6A3F1F9B9A9E}"/>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6718A48B-F53F-19BA-8D6F-731FD58873B0}"/>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29410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4464585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6237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486699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866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772544"/>
      </p:ext>
    </p:extLst>
  </p:cSld>
  <p:clrMap bg1="lt1" tx1="dk1" bg2="lt2" tx2="dk2" accent1="accent1" accent2="accent2" accent3="accent3" accent4="accent4" accent5="accent5" accent6="accent6" hlink="hlink" folHlink="folHlink"/>
  <p:sldLayoutIdLst>
    <p:sldLayoutId id="2147483661" r:id="rId1"/>
    <p:sldLayoutId id="2147483769" r:id="rId2"/>
    <p:sldLayoutId id="2147483664" r:id="rId3"/>
    <p:sldLayoutId id="2147483666" r:id="rId4"/>
    <p:sldLayoutId id="2147483667" r:id="rId5"/>
    <p:sldLayoutId id="2147483668" r:id="rId6"/>
    <p:sldLayoutId id="2147483669" r:id="rId7"/>
    <p:sldLayoutId id="2147483670" r:id="rId8"/>
    <p:sldLayoutId id="2147483674" r:id="rId9"/>
    <p:sldLayoutId id="2147483675" r:id="rId10"/>
    <p:sldLayoutId id="2147483676" r:id="rId11"/>
    <p:sldLayoutId id="2147483677" r:id="rId12"/>
    <p:sldLayoutId id="2147483767" r:id="rId13"/>
    <p:sldLayoutId id="2147483810" r:id="rId14"/>
    <p:sldLayoutId id="2147483812" r:id="rId15"/>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589551"/>
      </p:ext>
    </p:extLst>
  </p:cSld>
  <p:clrMap bg1="lt1" tx1="dk1" bg2="lt2" tx2="dk2" accent1="accent1" accent2="accent2" accent3="accent3" accent4="accent4" accent5="accent5" accent6="accent6" hlink="hlink" folHlink="folHlink"/>
  <p:sldLayoutIdLst>
    <p:sldLayoutId id="2147483811" r:id="rId1"/>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www.ifrs.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ifrs.org/content/dam/ifrs/supporting-implementation/issb-standards/esrs-issb-standards-interoperability-guidance.pdf"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s://www.ifrs.org/groups/international-sustainability-standards-board/#meetings" TargetMode="External"/><Relationship Id="rId3" Type="http://schemas.openxmlformats.org/officeDocument/2006/relationships/hyperlink" Target="https://www.ifrs.org/issued-standards/ifrs-sustainability-standards-navigator/" TargetMode="External"/><Relationship Id="rId7" Type="http://schemas.openxmlformats.org/officeDocument/2006/relationships/hyperlink" Target="https://www.ifrs.org/digital-financial-reportin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ifrs.org/registration/" TargetMode="External"/><Relationship Id="rId5" Type="http://schemas.openxmlformats.org/officeDocument/2006/relationships/hyperlink" Target="https://www.ifrs.org/projects/open-for-comment/" TargetMode="External"/><Relationship Id="rId4" Type="http://schemas.openxmlformats.org/officeDocument/2006/relationships/hyperlink" Target="https://www.ifrs.org/news-and-events/podcasts/#issb-podcas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8E558-81BD-42E5-4747-14F1C86B7875}"/>
              </a:ext>
            </a:extLst>
          </p:cNvPr>
          <p:cNvSpPr>
            <a:spLocks noGrp="1"/>
          </p:cNvSpPr>
          <p:nvPr>
            <p:ph type="body" sz="quarter" idx="10"/>
          </p:nvPr>
        </p:nvSpPr>
        <p:spPr>
          <a:xfrm>
            <a:off x="1024749" y="2868352"/>
            <a:ext cx="8537891" cy="3263210"/>
          </a:xfrm>
        </p:spPr>
        <p:txBody>
          <a:bodyPr/>
          <a:lstStyle/>
          <a:p>
            <a:pPr marL="0" indent="0" algn="just">
              <a:spcBef>
                <a:spcPts val="200"/>
              </a:spcBef>
              <a:spcAft>
                <a:spcPts val="200"/>
              </a:spcAft>
              <a:buNone/>
            </a:pPr>
            <a:r>
              <a:rPr lang="ja-JP" altLang="en-US" sz="1800">
                <a:solidFill>
                  <a:schemeClr val="accent1"/>
                </a:solidFill>
                <a:latin typeface="+mn-lt"/>
                <a:cs typeface="Aptos" panose="020B0004020202020204" pitchFamily="34" charset="0"/>
              </a:rPr>
              <a:t>本</a:t>
            </a:r>
            <a:r>
              <a:rPr lang="ja-JP" altLang="en-US" sz="1800">
                <a:solidFill>
                  <a:schemeClr val="accent1"/>
                </a:solidFill>
                <a:effectLst/>
                <a:latin typeface="+mn-lt"/>
                <a:cs typeface="Aptos" panose="020B0004020202020204" pitchFamily="34" charset="0"/>
              </a:rPr>
              <a:t>資料は</a:t>
            </a:r>
            <a:r>
              <a:rPr lang="ja-JP" altLang="en-US" sz="1800">
                <a:solidFill>
                  <a:schemeClr val="accent1"/>
                </a:solidFill>
                <a:latin typeface="+mn-lt"/>
                <a:cs typeface="Aptos" panose="020B0004020202020204" pitchFamily="34" charset="0"/>
              </a:rPr>
              <a:t>、</a:t>
            </a:r>
            <a:r>
              <a:rPr lang="en-US" altLang="ja-JP" sz="1800">
                <a:solidFill>
                  <a:schemeClr val="accent1"/>
                </a:solidFill>
                <a:effectLst/>
                <a:latin typeface="+mn-lt"/>
                <a:cs typeface="Aptos" panose="020B0004020202020204" pitchFamily="34" charset="0"/>
              </a:rPr>
              <a:t>IFRS</a:t>
            </a:r>
            <a:r>
              <a:rPr lang="ja-JP" altLang="en-US" sz="1800">
                <a:solidFill>
                  <a:schemeClr val="accent1"/>
                </a:solidFill>
                <a:effectLst/>
                <a:latin typeface="+mn-lt"/>
                <a:cs typeface="Aptos" panose="020B0004020202020204" pitchFamily="34" charset="0"/>
              </a:rPr>
              <a:t>サステナビリティ開示基準の一般的な紹介を提供するスライドとプレゼンター用の</a:t>
            </a:r>
            <a:r>
              <a:rPr lang="ja-JP" altLang="en-US" sz="1800">
                <a:solidFill>
                  <a:schemeClr val="accent1"/>
                </a:solidFill>
                <a:latin typeface="+mn-lt"/>
                <a:cs typeface="Aptos" panose="020B0004020202020204" pitchFamily="34" charset="0"/>
              </a:rPr>
              <a:t>スクリプトで</a:t>
            </a:r>
            <a:r>
              <a:rPr lang="ja-JP" altLang="en-US" sz="1800">
                <a:solidFill>
                  <a:schemeClr val="accent1"/>
                </a:solidFill>
                <a:effectLst/>
                <a:latin typeface="+mn-lt"/>
                <a:cs typeface="Aptos" panose="020B0004020202020204" pitchFamily="34" charset="0"/>
              </a:rPr>
              <a:t>構成されています。</a:t>
            </a:r>
            <a:endParaRPr lang="en-GB" sz="1800">
              <a:solidFill>
                <a:schemeClr val="accent1"/>
              </a:solidFill>
              <a:effectLst/>
              <a:latin typeface="+mn-lt"/>
              <a:cs typeface="Aptos" panose="020B0004020202020204" pitchFamily="34" charset="0"/>
            </a:endParaRPr>
          </a:p>
          <a:p>
            <a:pPr marL="0" indent="0" algn="just">
              <a:spcBef>
                <a:spcPts val="200"/>
              </a:spcBef>
              <a:spcAft>
                <a:spcPts val="200"/>
              </a:spcAft>
              <a:buNone/>
            </a:pPr>
            <a:endParaRPr lang="en-GB" sz="1800">
              <a:solidFill>
                <a:schemeClr val="accent1"/>
              </a:solidFill>
              <a:latin typeface="+mn-lt"/>
              <a:cs typeface="Aptos" panose="020B0004020202020204" pitchFamily="34" charset="0"/>
            </a:endParaRPr>
          </a:p>
          <a:p>
            <a:pPr marL="0" indent="0" algn="just">
              <a:spcBef>
                <a:spcPts val="200"/>
              </a:spcBef>
              <a:spcAft>
                <a:spcPts val="200"/>
              </a:spcAft>
              <a:buNone/>
            </a:pPr>
            <a:r>
              <a:rPr lang="ja-JP" altLang="en-US" sz="1800">
                <a:solidFill>
                  <a:schemeClr val="accent1"/>
                </a:solidFill>
                <a:latin typeface="+mn-lt"/>
                <a:cs typeface="Aptos" panose="020B0004020202020204" pitchFamily="34" charset="0"/>
              </a:rPr>
              <a:t>本</a:t>
            </a:r>
            <a:r>
              <a:rPr lang="ja-JP" altLang="en-US" sz="1800">
                <a:solidFill>
                  <a:schemeClr val="accent1"/>
                </a:solidFill>
                <a:effectLst/>
                <a:latin typeface="+mn-lt"/>
                <a:cs typeface="Aptos" panose="020B0004020202020204" pitchFamily="34" charset="0"/>
              </a:rPr>
              <a:t>資料は、基準に対する幅広い</a:t>
            </a:r>
            <a:r>
              <a:rPr lang="ja-JP" altLang="en-US" sz="1800">
                <a:solidFill>
                  <a:schemeClr val="accent1"/>
                </a:solidFill>
                <a:latin typeface="+mn-lt"/>
                <a:cs typeface="Aptos" panose="020B0004020202020204" pitchFamily="34" charset="0"/>
              </a:rPr>
              <a:t>認識</a:t>
            </a:r>
            <a:r>
              <a:rPr lang="ja-JP" altLang="en-US" sz="1800">
                <a:solidFill>
                  <a:schemeClr val="accent1"/>
                </a:solidFill>
                <a:effectLst/>
                <a:latin typeface="+mn-lt"/>
                <a:cs typeface="Aptos" panose="020B0004020202020204" pitchFamily="34" charset="0"/>
              </a:rPr>
              <a:t>と理解を促進することを目的として、第三者による一般利用が</a:t>
            </a:r>
            <a:r>
              <a:rPr lang="ja-JP" altLang="en-US" sz="1800">
                <a:solidFill>
                  <a:schemeClr val="accent1"/>
                </a:solidFill>
                <a:latin typeface="+mn-lt"/>
                <a:cs typeface="Aptos" panose="020B0004020202020204" pitchFamily="34" charset="0"/>
              </a:rPr>
              <a:t>できるようになって</a:t>
            </a:r>
            <a:r>
              <a:rPr lang="ja-JP" altLang="en-US" sz="1800">
                <a:solidFill>
                  <a:schemeClr val="accent1"/>
                </a:solidFill>
                <a:effectLst/>
                <a:latin typeface="+mn-lt"/>
                <a:cs typeface="Aptos" panose="020B0004020202020204" pitchFamily="34" charset="0"/>
              </a:rPr>
              <a:t>います。</a:t>
            </a:r>
            <a:endParaRPr lang="en-GB" sz="1800">
              <a:solidFill>
                <a:schemeClr val="accent1"/>
              </a:solidFill>
              <a:effectLst/>
              <a:latin typeface="+mn-lt"/>
              <a:cs typeface="Aptos" panose="020B0004020202020204" pitchFamily="34" charset="0"/>
            </a:endParaRPr>
          </a:p>
          <a:p>
            <a:pPr marL="0" indent="0" algn="just">
              <a:spcBef>
                <a:spcPts val="200"/>
              </a:spcBef>
              <a:spcAft>
                <a:spcPts val="200"/>
              </a:spcAft>
              <a:buNone/>
            </a:pPr>
            <a:endParaRPr lang="en-GB" sz="1800">
              <a:solidFill>
                <a:schemeClr val="accent1"/>
              </a:solidFill>
              <a:latin typeface="+mn-lt"/>
              <a:cs typeface="Aptos" panose="020B0004020202020204" pitchFamily="34" charset="0"/>
            </a:endParaRPr>
          </a:p>
          <a:p>
            <a:pPr marL="0" indent="0" algn="just">
              <a:spcBef>
                <a:spcPts val="200"/>
              </a:spcBef>
              <a:spcAft>
                <a:spcPts val="200"/>
              </a:spcAft>
              <a:buNone/>
            </a:pPr>
            <a:r>
              <a:rPr lang="ja-JP" altLang="en-US" sz="1800">
                <a:solidFill>
                  <a:schemeClr val="accent1"/>
                </a:solidFill>
                <a:effectLst/>
                <a:latin typeface="+mn-lt"/>
                <a:cs typeface="Aptos" panose="020B0004020202020204" pitchFamily="34" charset="0"/>
              </a:rPr>
              <a:t>本スライドは、利用者のブランド名でプレゼンテーションに使用することができます。</a:t>
            </a:r>
            <a:endParaRPr lang="en-GB" sz="1800">
              <a:solidFill>
                <a:schemeClr val="accent1"/>
              </a:solidFill>
              <a:effectLst/>
              <a:latin typeface="+mn-lt"/>
              <a:cs typeface="Aptos" panose="020B0004020202020204" pitchFamily="34" charset="0"/>
            </a:endParaRPr>
          </a:p>
          <a:p>
            <a:pPr marL="0" indent="0" algn="just">
              <a:spcBef>
                <a:spcPts val="200"/>
              </a:spcBef>
              <a:spcAft>
                <a:spcPts val="200"/>
              </a:spcAft>
              <a:buNone/>
            </a:pPr>
            <a:endParaRPr lang="en-GB" sz="1800">
              <a:solidFill>
                <a:schemeClr val="accent1"/>
              </a:solidFill>
              <a:latin typeface="+mn-lt"/>
              <a:cs typeface="Aptos" panose="020B0004020202020204" pitchFamily="34" charset="0"/>
            </a:endParaRPr>
          </a:p>
          <a:p>
            <a:pPr algn="just">
              <a:spcBef>
                <a:spcPts val="200"/>
              </a:spcBef>
              <a:spcAft>
                <a:spcPts val="200"/>
              </a:spcAft>
            </a:pPr>
            <a:r>
              <a:rPr lang="ja-JP" altLang="en-US" sz="1800">
                <a:solidFill>
                  <a:schemeClr val="accent1"/>
                </a:solidFill>
                <a:effectLst/>
                <a:latin typeface="+mn-lt"/>
                <a:cs typeface="Aptos" panose="020B0004020202020204" pitchFamily="34" charset="0"/>
              </a:rPr>
              <a:t>本資料は、いかなる商業目的にも使用することはできません。</a:t>
            </a:r>
            <a:endParaRPr lang="en-GB" sz="1800">
              <a:solidFill>
                <a:schemeClr val="accent1"/>
              </a:solidFill>
              <a:effectLst/>
              <a:latin typeface="+mn-lt"/>
              <a:cs typeface="Aptos" panose="020B0004020202020204" pitchFamily="34" charset="0"/>
            </a:endParaRPr>
          </a:p>
        </p:txBody>
      </p:sp>
      <p:sp>
        <p:nvSpPr>
          <p:cNvPr id="3" name="Text Placeholder 3">
            <a:extLst>
              <a:ext uri="{FF2B5EF4-FFF2-40B4-BE49-F238E27FC236}">
                <a16:creationId xmlns:a16="http://schemas.microsoft.com/office/drawing/2014/main" id="{22659101-0301-7291-3F94-4B910DE9415B}"/>
              </a:ext>
            </a:extLst>
          </p:cNvPr>
          <p:cNvSpPr txBox="1">
            <a:spLocks/>
          </p:cNvSpPr>
          <p:nvPr/>
        </p:nvSpPr>
        <p:spPr>
          <a:xfrm>
            <a:off x="1024749" y="1703853"/>
            <a:ext cx="10188575" cy="654191"/>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200"/>
              </a:spcBef>
              <a:spcAft>
                <a:spcPts val="200"/>
              </a:spcAft>
            </a:pPr>
            <a:r>
              <a:rPr lang="ja-JP" altLang="en-US" sz="3600">
                <a:solidFill>
                  <a:schemeClr val="accent1"/>
                </a:solidFill>
              </a:rPr>
              <a:t>本資料の使い方</a:t>
            </a:r>
            <a:endParaRPr lang="en-US" sz="3600">
              <a:solidFill>
                <a:schemeClr val="accent1"/>
              </a:solidFill>
            </a:endParaRPr>
          </a:p>
        </p:txBody>
      </p:sp>
    </p:spTree>
    <p:extLst>
      <p:ext uri="{BB962C8B-B14F-4D97-AF65-F5344CB8AC3E}">
        <p14:creationId xmlns:p14="http://schemas.microsoft.com/office/powerpoint/2010/main" val="44755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CCCEA-D89F-927C-B4BB-634D1F3C9551}"/>
              </a:ext>
            </a:extLst>
          </p:cNvPr>
          <p:cNvSpPr>
            <a:spLocks noGrp="1"/>
          </p:cNvSpPr>
          <p:nvPr>
            <p:ph type="body" sz="quarter" idx="10"/>
          </p:nvPr>
        </p:nvSpPr>
        <p:spPr>
          <a:xfrm>
            <a:off x="1024750" y="2603448"/>
            <a:ext cx="6342400" cy="3263210"/>
          </a:xfrm>
        </p:spPr>
        <p:txBody>
          <a:bodyPr lIns="0" tIns="0" rIns="0" bIns="0" anchor="t"/>
          <a:lstStyle/>
          <a:p>
            <a:pPr>
              <a:defRPr/>
            </a:pPr>
            <a:r>
              <a:rPr lang="en-US" sz="3300" b="1">
                <a:latin typeface="+mn-lt"/>
                <a:cs typeface="Arial"/>
              </a:rPr>
              <a:t>IFRS S1</a:t>
            </a:r>
            <a:r>
              <a:rPr lang="ja-JP" altLang="en-US" sz="3300" b="1">
                <a:latin typeface="+mj-lt"/>
                <a:cs typeface="Arial"/>
              </a:rPr>
              <a:t>号：</a:t>
            </a:r>
            <a:r>
              <a:rPr lang="en-US" sz="3300" b="1">
                <a:latin typeface="+mj-lt"/>
                <a:cs typeface="Arial"/>
              </a:rPr>
              <a:t> </a:t>
            </a:r>
            <a:r>
              <a:rPr lang="en-US" sz="3200" b="1">
                <a:solidFill>
                  <a:srgbClr val="5D5B5C"/>
                </a:solidFill>
                <a:latin typeface="+mj-lt"/>
                <a:cs typeface="Arial"/>
              </a:rPr>
              <a:t> </a:t>
            </a:r>
            <a:br>
              <a:rPr lang="en-US" sz="3200">
                <a:solidFill>
                  <a:srgbClr val="5D5B5C"/>
                </a:solidFill>
                <a:latin typeface="+mj-lt"/>
                <a:cs typeface="Arial"/>
              </a:rPr>
            </a:br>
            <a:r>
              <a:rPr lang="ja-JP" altLang="en-US" sz="3200">
                <a:solidFill>
                  <a:srgbClr val="5D5B5C"/>
                </a:solidFill>
                <a:latin typeface="+mj-lt"/>
                <a:cs typeface="Arial"/>
              </a:rPr>
              <a:t>サステナビリティ関連財務情報の開示に関する全般的要求事項</a:t>
            </a:r>
            <a:endParaRPr lang="en-US" sz="3200">
              <a:solidFill>
                <a:srgbClr val="5D5B5C"/>
              </a:solidFill>
              <a:latin typeface="+mj-lt"/>
              <a:cs typeface="Arial"/>
            </a:endParaRPr>
          </a:p>
          <a:p>
            <a:pPr>
              <a:defRPr/>
            </a:pPr>
            <a:endParaRPr lang="en-US" sz="3300">
              <a:latin typeface="Arial"/>
              <a:ea typeface="Helvetica Neue" panose="02000503000000020004" pitchFamily="2" charset="0"/>
              <a:cs typeface="Arial"/>
            </a:endParaRPr>
          </a:p>
          <a:p>
            <a:endParaRPr lang="en-US">
              <a:ea typeface="Helvetica Neue" panose="02000503000000020004" pitchFamily="2" charset="0"/>
            </a:endParaRPr>
          </a:p>
          <a:p>
            <a:endParaRPr lang="en-US"/>
          </a:p>
        </p:txBody>
      </p:sp>
    </p:spTree>
    <p:extLst>
      <p:ext uri="{BB962C8B-B14F-4D97-AF65-F5344CB8AC3E}">
        <p14:creationId xmlns:p14="http://schemas.microsoft.com/office/powerpoint/2010/main" val="151838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a:xfrm>
            <a:off x="1019177" y="1303688"/>
            <a:ext cx="9846048" cy="654191"/>
          </a:xfrm>
        </p:spPr>
        <p:txBody>
          <a:bodyPr lIns="0" tIns="0" rIns="0" bIns="0" anchor="t"/>
          <a:lstStyle/>
          <a:p>
            <a:r>
              <a:rPr lang="en-US">
                <a:solidFill>
                  <a:srgbClr val="5D5B5C"/>
                </a:solidFill>
                <a:latin typeface="+mn-lt"/>
                <a:cs typeface="Arial"/>
              </a:rPr>
              <a:t>IFRS S1</a:t>
            </a:r>
            <a:r>
              <a:rPr lang="ja-JP" altLang="en-US">
                <a:solidFill>
                  <a:srgbClr val="5D5B5C"/>
                </a:solidFill>
                <a:latin typeface="+mj-lt"/>
                <a:cs typeface="Arial"/>
              </a:rPr>
              <a:t>号：サステナビリティ関連財務情報の開示に関する全般的要求事項</a:t>
            </a:r>
            <a:endParaRPr lang="en-US">
              <a:solidFill>
                <a:srgbClr val="5D5B5C"/>
              </a:solidFill>
              <a:latin typeface="+mj-lt"/>
              <a:cs typeface="Arial"/>
            </a:endParaRPr>
          </a:p>
        </p:txBody>
      </p:sp>
      <p:sp>
        <p:nvSpPr>
          <p:cNvPr id="2" name="Content Placeholder 2">
            <a:extLst>
              <a:ext uri="{FF2B5EF4-FFF2-40B4-BE49-F238E27FC236}">
                <a16:creationId xmlns:a16="http://schemas.microsoft.com/office/drawing/2014/main" id="{30DBD807-ED8C-4774-DC27-F8CAC84DEDE8}"/>
              </a:ext>
            </a:extLst>
          </p:cNvPr>
          <p:cNvSpPr txBox="1">
            <a:spLocks/>
          </p:cNvSpPr>
          <p:nvPr/>
        </p:nvSpPr>
        <p:spPr>
          <a:xfrm>
            <a:off x="4214838" y="2818711"/>
            <a:ext cx="7605686" cy="3858314"/>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1A99D2"/>
              </a:buClr>
              <a:buFont typeface="Arial" panose="020B0604020202020204" pitchFamily="34" charset="0"/>
              <a:buChar char="•"/>
              <a:defRPr/>
            </a:pPr>
            <a:r>
              <a:rPr kumimoji="0" lang="ja-JP" altLang="en-US" sz="1800" b="0" i="0" u="none" strike="noStrike" kern="1200" cap="none" spc="0" normalizeH="0" baseline="0" noProof="0">
                <a:ln>
                  <a:noFill/>
                </a:ln>
                <a:solidFill>
                  <a:schemeClr val="tx1"/>
                </a:solidFill>
                <a:effectLst/>
                <a:uLnTx/>
                <a:uFillTx/>
                <a:latin typeface="+mn-lt"/>
                <a:cs typeface="Arial"/>
              </a:rPr>
              <a:t>投資者の情報ニーズを満たすため、</a:t>
            </a:r>
            <a:r>
              <a:rPr kumimoji="0" lang="ja-JP" altLang="en-US" sz="1800" b="1" i="0" u="none" strike="noStrike" kern="1200" cap="none" spc="0" normalizeH="0" baseline="0" noProof="0">
                <a:ln>
                  <a:noFill/>
                </a:ln>
                <a:solidFill>
                  <a:schemeClr val="tx1"/>
                </a:solidFill>
                <a:effectLst/>
                <a:uLnTx/>
                <a:uFillTx/>
                <a:latin typeface="+mn-lt"/>
                <a:cs typeface="Arial"/>
              </a:rPr>
              <a:t>サステナビリティ関連のリスク及び機会</a:t>
            </a:r>
            <a:r>
              <a:rPr kumimoji="0" lang="ja-JP" altLang="en-US" sz="1800" b="0" i="0" u="none" strike="noStrike" kern="1200" cap="none" spc="0" normalizeH="0" baseline="0" noProof="0">
                <a:ln>
                  <a:noFill/>
                </a:ln>
                <a:solidFill>
                  <a:schemeClr val="tx1"/>
                </a:solidFill>
                <a:effectLst/>
                <a:uLnTx/>
                <a:uFillTx/>
                <a:latin typeface="+mn-lt"/>
                <a:cs typeface="Arial"/>
              </a:rPr>
              <a:t>に関する</a:t>
            </a:r>
            <a:r>
              <a:rPr kumimoji="0" lang="ja-JP" altLang="en-US" sz="1800" b="1" i="0" u="none" strike="noStrike" kern="1200" cap="none" spc="0" normalizeH="0" baseline="0" noProof="0">
                <a:ln>
                  <a:noFill/>
                </a:ln>
                <a:solidFill>
                  <a:schemeClr val="tx1"/>
                </a:solidFill>
                <a:effectLst/>
                <a:uLnTx/>
                <a:uFillTx/>
                <a:latin typeface="+mn-lt"/>
                <a:cs typeface="Arial"/>
              </a:rPr>
              <a:t>重要性</a:t>
            </a:r>
            <a:r>
              <a:rPr lang="ja-JP" altLang="en-US" sz="1800" b="1">
                <a:solidFill>
                  <a:schemeClr val="tx1"/>
                </a:solidFill>
                <a:latin typeface="+mn-lt"/>
                <a:cs typeface="Arial"/>
              </a:rPr>
              <a:t>が</a:t>
            </a:r>
            <a:r>
              <a:rPr kumimoji="0" lang="ja-JP" altLang="en-US" sz="1800" b="1" i="0" u="none" strike="noStrike" kern="1200" cap="none" spc="0" normalizeH="0" baseline="0" noProof="0">
                <a:ln>
                  <a:noFill/>
                </a:ln>
                <a:solidFill>
                  <a:schemeClr val="tx1"/>
                </a:solidFill>
                <a:effectLst/>
                <a:uLnTx/>
                <a:uFillTx/>
                <a:latin typeface="+mn-lt"/>
                <a:cs typeface="Arial"/>
              </a:rPr>
              <a:t>ある（</a:t>
            </a:r>
            <a:r>
              <a:rPr kumimoji="0" lang="en-GB" altLang="ja-JP" sz="1800" b="1" i="0" u="none" strike="noStrike" kern="1200" cap="none" spc="0" normalizeH="0" baseline="0" noProof="0">
                <a:ln>
                  <a:noFill/>
                </a:ln>
                <a:solidFill>
                  <a:schemeClr val="tx1"/>
                </a:solidFill>
                <a:effectLst/>
                <a:uLnTx/>
                <a:uFillTx/>
                <a:latin typeface="+mn-lt"/>
                <a:cs typeface="Arial"/>
              </a:rPr>
              <a:t>material</a:t>
            </a:r>
            <a:r>
              <a:rPr kumimoji="0" lang="ja-JP" altLang="en-US" sz="1800" b="1" i="0" u="none" strike="noStrike" kern="1200" cap="none" spc="0" normalizeH="0" baseline="0" noProof="0">
                <a:ln>
                  <a:noFill/>
                </a:ln>
                <a:solidFill>
                  <a:schemeClr val="tx1"/>
                </a:solidFill>
                <a:effectLst/>
                <a:uLnTx/>
                <a:uFillTx/>
                <a:latin typeface="+mn-lt"/>
                <a:cs typeface="Arial"/>
              </a:rPr>
              <a:t>）情報</a:t>
            </a:r>
            <a:r>
              <a:rPr lang="ja-JP" altLang="en-US" sz="1800">
                <a:solidFill>
                  <a:schemeClr val="tx1"/>
                </a:solidFill>
                <a:latin typeface="+mn-lt"/>
                <a:cs typeface="Arial"/>
              </a:rPr>
              <a:t>を</a:t>
            </a:r>
            <a:r>
              <a:rPr kumimoji="0" lang="ja-JP" altLang="en-US" sz="1800" b="0" i="0" u="none" strike="noStrike" kern="1200" cap="none" spc="0" normalizeH="0" baseline="0" noProof="0">
                <a:ln>
                  <a:noFill/>
                </a:ln>
                <a:solidFill>
                  <a:schemeClr val="tx1"/>
                </a:solidFill>
                <a:effectLst/>
                <a:uLnTx/>
                <a:uFillTx/>
                <a:latin typeface="+mn-lt"/>
                <a:cs typeface="Arial"/>
              </a:rPr>
              <a:t>財務諸表とともに開示することを要求</a:t>
            </a:r>
            <a:endParaRPr kumimoji="0" lang="en-US" sz="1800" b="0" i="0" u="none" strike="noStrike" kern="1200" cap="none" spc="0" normalizeH="0" baseline="0" noProof="0">
              <a:ln>
                <a:noFill/>
              </a:ln>
              <a:solidFill>
                <a:schemeClr val="tx1"/>
              </a:solidFill>
              <a:effectLst/>
              <a:uLnTx/>
              <a:uFillTx/>
              <a:latin typeface="+mn-lt"/>
              <a:cs typeface="Arial" panose="020B0604020202020204" pitchFamily="34" charset="0"/>
            </a:endParaRPr>
          </a:p>
          <a:p>
            <a:pPr marL="342900" indent="-342900">
              <a:buClr>
                <a:srgbClr val="1A99D2"/>
              </a:buClr>
              <a:buFont typeface="Arial" panose="020B0604020202020204" pitchFamily="34" charset="0"/>
              <a:buChar char="•"/>
              <a:defRPr/>
            </a:pPr>
            <a:r>
              <a:rPr kumimoji="0" lang="ja-JP" altLang="en-US" sz="1800" b="0" i="0" u="none" strike="noStrike" kern="1200" cap="none" spc="0" normalizeH="0" baseline="0" noProof="0">
                <a:ln>
                  <a:noFill/>
                </a:ln>
                <a:solidFill>
                  <a:schemeClr val="tx1"/>
                </a:solidFill>
                <a:effectLst/>
                <a:uLnTx/>
                <a:uFillTx/>
                <a:latin typeface="+mn-lt"/>
                <a:cs typeface="Arial"/>
              </a:rPr>
              <a:t>サステナビリティに関する情報提供に</a:t>
            </a:r>
            <a:r>
              <a:rPr kumimoji="0" lang="en-GB" sz="1800" b="1" i="0" u="none" strike="noStrike" kern="1200" cap="none" spc="0" normalizeH="0" baseline="0" noProof="0">
                <a:ln>
                  <a:noFill/>
                </a:ln>
                <a:solidFill>
                  <a:schemeClr val="tx1"/>
                </a:solidFill>
                <a:effectLst/>
                <a:uLnTx/>
                <a:uFillTx/>
                <a:latin typeface="+mn-lt"/>
                <a:cs typeface="Arial"/>
              </a:rPr>
              <a:t>TCFD</a:t>
            </a:r>
            <a:r>
              <a:rPr kumimoji="0" lang="ja-JP" altLang="en-US" sz="1800" b="1" i="0" u="none" strike="noStrike" kern="1200" cap="none" spc="0" normalizeH="0" baseline="0" noProof="0">
                <a:ln>
                  <a:noFill/>
                </a:ln>
                <a:solidFill>
                  <a:schemeClr val="tx1"/>
                </a:solidFill>
                <a:effectLst/>
                <a:uLnTx/>
                <a:uFillTx/>
                <a:latin typeface="+mn-lt"/>
                <a:cs typeface="Arial"/>
              </a:rPr>
              <a:t>の構造</a:t>
            </a:r>
            <a:r>
              <a:rPr kumimoji="0" lang="ja-JP" altLang="en-US" sz="1800" b="0" i="0" u="none" strike="noStrike" kern="1200" cap="none" spc="0" normalizeH="0" baseline="0" noProof="0">
                <a:ln>
                  <a:noFill/>
                </a:ln>
                <a:solidFill>
                  <a:schemeClr val="tx1"/>
                </a:solidFill>
                <a:effectLst/>
                <a:uLnTx/>
                <a:uFillTx/>
                <a:latin typeface="+mn-lt"/>
                <a:cs typeface="Arial"/>
              </a:rPr>
              <a:t>を</a:t>
            </a:r>
            <a:r>
              <a:rPr lang="ja-JP" altLang="en-US" sz="1800">
                <a:solidFill>
                  <a:schemeClr val="tx1"/>
                </a:solidFill>
                <a:latin typeface="+mn-lt"/>
                <a:cs typeface="Arial"/>
              </a:rPr>
              <a:t>採用</a:t>
            </a:r>
            <a:endParaRPr lang="en-GB" sz="1800" b="0" i="0" u="none" strike="noStrike" kern="1200" cap="none" spc="0" normalizeH="0" baseline="0" noProof="0">
              <a:ln>
                <a:noFill/>
              </a:ln>
              <a:solidFill>
                <a:schemeClr val="tx1"/>
              </a:solidFill>
              <a:effectLst/>
              <a:uLnTx/>
              <a:uFillTx/>
              <a:latin typeface="+mn-lt"/>
              <a:cs typeface="Arial"/>
            </a:endParaRPr>
          </a:p>
          <a:p>
            <a:pPr marL="342900" marR="0" lvl="0" indent="-342900" algn="l" defTabSz="914400" rtl="0" eaLnBrk="1" fontAlgn="auto" latinLnBrk="0" hangingPunct="1">
              <a:lnSpc>
                <a:spcPct val="150000"/>
              </a:lnSpc>
              <a:spcBef>
                <a:spcPts val="1000"/>
              </a:spcBef>
              <a:spcAft>
                <a:spcPts val="0"/>
              </a:spcAft>
              <a:buClr>
                <a:srgbClr val="1A99D2"/>
              </a:buClr>
              <a:buSzTx/>
              <a:buFont typeface="Arial" panose="020B0604020202020204" pitchFamily="34" charset="0"/>
              <a:buChar char="•"/>
              <a:tabLst/>
              <a:defRPr/>
            </a:pPr>
            <a:r>
              <a:rPr kumimoji="0" lang="ja-JP" altLang="en-US" sz="1800" b="1" i="0" u="none" strike="noStrike" kern="1200" cap="none" spc="0" normalizeH="0" baseline="0" noProof="0">
                <a:ln>
                  <a:noFill/>
                </a:ln>
                <a:solidFill>
                  <a:schemeClr val="tx1"/>
                </a:solidFill>
                <a:effectLst/>
                <a:uLnTx/>
                <a:uFillTx/>
                <a:latin typeface="+mn-lt"/>
                <a:cs typeface="Arial"/>
              </a:rPr>
              <a:t>産業</a:t>
            </a:r>
            <a:r>
              <a:rPr lang="ja-JP" altLang="en-US" sz="1800" b="1">
                <a:solidFill>
                  <a:schemeClr val="tx1"/>
                </a:solidFill>
                <a:latin typeface="+mn-lt"/>
                <a:cs typeface="Arial"/>
              </a:rPr>
              <a:t>別</a:t>
            </a:r>
            <a:r>
              <a:rPr kumimoji="0" lang="ja-JP" altLang="en-US" sz="1800" b="1" i="0" u="none" strike="noStrike" kern="1200" cap="none" spc="0" normalizeH="0" baseline="0" noProof="0">
                <a:ln>
                  <a:noFill/>
                </a:ln>
                <a:solidFill>
                  <a:schemeClr val="tx1"/>
                </a:solidFill>
                <a:effectLst/>
                <a:uLnTx/>
                <a:uFillTx/>
                <a:latin typeface="+mn-lt"/>
                <a:cs typeface="Arial"/>
              </a:rPr>
              <a:t>開示</a:t>
            </a:r>
            <a:r>
              <a:rPr lang="ja-JP" altLang="en-US" sz="1800">
                <a:solidFill>
                  <a:schemeClr val="tx1"/>
                </a:solidFill>
                <a:latin typeface="+mn-lt"/>
                <a:cs typeface="Arial"/>
              </a:rPr>
              <a:t>を</a:t>
            </a:r>
            <a:r>
              <a:rPr kumimoji="0" lang="ja-JP" altLang="en-US" sz="1800" b="0" i="0" u="none" strike="noStrike" kern="1200" cap="none" spc="0" normalizeH="0" baseline="0" noProof="0">
                <a:ln>
                  <a:noFill/>
                </a:ln>
                <a:solidFill>
                  <a:schemeClr val="tx1"/>
                </a:solidFill>
                <a:effectLst/>
                <a:uLnTx/>
                <a:uFillTx/>
                <a:latin typeface="+mn-lt"/>
                <a:cs typeface="Arial"/>
              </a:rPr>
              <a:t>要求</a:t>
            </a:r>
            <a:endParaRPr lang="en-US" sz="1800" b="1" i="0" u="none" strike="noStrike" kern="1200" cap="none" spc="0" normalizeH="0" baseline="0" noProof="0">
              <a:ln>
                <a:noFill/>
              </a:ln>
              <a:solidFill>
                <a:schemeClr val="tx1"/>
              </a:solidFill>
              <a:effectLst/>
              <a:uLnTx/>
              <a:uFillTx/>
              <a:latin typeface="+mn-lt"/>
              <a:cs typeface="Arial"/>
            </a:endParaRPr>
          </a:p>
          <a:p>
            <a:pPr marL="342900" marR="0" lvl="0" indent="-342900" algn="l" defTabSz="914400" rtl="0" eaLnBrk="1" fontAlgn="auto" latinLnBrk="0" hangingPunct="1">
              <a:lnSpc>
                <a:spcPct val="100000"/>
              </a:lnSpc>
              <a:spcBef>
                <a:spcPts val="1000"/>
              </a:spcBef>
              <a:spcAft>
                <a:spcPts val="0"/>
              </a:spcAft>
              <a:buClr>
                <a:srgbClr val="1A99D2"/>
              </a:buClr>
              <a:buSzTx/>
              <a:buFont typeface="Arial" panose="020B0604020202020204" pitchFamily="34" charset="0"/>
              <a:buChar char="•"/>
              <a:tabLst/>
              <a:defRPr/>
            </a:pPr>
            <a:r>
              <a:rPr kumimoji="0" lang="ja-JP" altLang="en-US" sz="1800" b="0" i="0" u="none" strike="noStrike" kern="1200" cap="none" spc="0" normalizeH="0" baseline="0" noProof="0">
                <a:ln>
                  <a:noFill/>
                </a:ln>
                <a:solidFill>
                  <a:schemeClr val="tx1"/>
                </a:solidFill>
                <a:effectLst/>
                <a:uLnTx/>
                <a:uFillTx/>
                <a:latin typeface="+mn-lt"/>
                <a:cs typeface="Arial"/>
              </a:rPr>
              <a:t>気候</a:t>
            </a:r>
            <a:r>
              <a:rPr lang="ja-JP" altLang="en-US" sz="1800">
                <a:solidFill>
                  <a:schemeClr val="tx1"/>
                </a:solidFill>
                <a:latin typeface="+mn-lt"/>
                <a:cs typeface="Arial"/>
              </a:rPr>
              <a:t>（</a:t>
            </a:r>
            <a:r>
              <a:rPr kumimoji="0" lang="en-US" altLang="ja-JP" sz="1800" b="0" i="0" u="none" strike="noStrike" kern="1200" cap="none" spc="0" normalizeH="0" baseline="0" noProof="0">
                <a:ln>
                  <a:noFill/>
                </a:ln>
                <a:solidFill>
                  <a:schemeClr val="tx1"/>
                </a:solidFill>
                <a:effectLst/>
                <a:uLnTx/>
                <a:uFillTx/>
                <a:latin typeface="+mn-lt"/>
                <a:cs typeface="Arial"/>
              </a:rPr>
              <a:t>IFRS S2</a:t>
            </a:r>
            <a:r>
              <a:rPr kumimoji="0" lang="ja-JP" altLang="en-US" sz="1800" b="0" i="0" u="none" strike="noStrike" kern="1200" cap="none" spc="0" normalizeH="0" baseline="0" noProof="0">
                <a:ln>
                  <a:noFill/>
                </a:ln>
                <a:solidFill>
                  <a:schemeClr val="tx1"/>
                </a:solidFill>
                <a:effectLst/>
                <a:uLnTx/>
                <a:uFillTx/>
                <a:latin typeface="+mn-lt"/>
                <a:cs typeface="Arial"/>
              </a:rPr>
              <a:t>号）以外について、</a:t>
            </a:r>
            <a:r>
              <a:rPr kumimoji="0" lang="ja-JP" altLang="en-US" sz="1800" b="1" i="0" u="none" strike="noStrike" kern="1200" cap="none" spc="0" normalizeH="0" baseline="0" noProof="0">
                <a:ln>
                  <a:noFill/>
                </a:ln>
                <a:solidFill>
                  <a:schemeClr val="tx1"/>
                </a:solidFill>
                <a:effectLst/>
                <a:uLnTx/>
                <a:uFillTx/>
                <a:latin typeface="+mn-lt"/>
                <a:cs typeface="Arial"/>
              </a:rPr>
              <a:t>企業</a:t>
            </a:r>
            <a:r>
              <a:rPr kumimoji="0" lang="ja-JP" altLang="en-US" sz="1800" i="0" u="none" strike="noStrike" kern="1200" cap="none" spc="0" normalizeH="0" baseline="0" noProof="0">
                <a:ln>
                  <a:noFill/>
                </a:ln>
                <a:solidFill>
                  <a:schemeClr val="tx1"/>
                </a:solidFill>
                <a:effectLst/>
                <a:uLnTx/>
                <a:uFillTx/>
                <a:latin typeface="+mn-lt"/>
                <a:cs typeface="Arial"/>
              </a:rPr>
              <a:t>に</a:t>
            </a:r>
            <a:r>
              <a:rPr kumimoji="0" lang="ja-JP" altLang="en-US" sz="1800" b="0" i="0" u="none" strike="noStrike" kern="1200" cap="none" spc="0" normalizeH="0" baseline="0" noProof="0">
                <a:ln>
                  <a:noFill/>
                </a:ln>
                <a:solidFill>
                  <a:schemeClr val="tx1"/>
                </a:solidFill>
                <a:effectLst/>
                <a:uLnTx/>
                <a:uFillTx/>
                <a:latin typeface="+mn-lt"/>
                <a:cs typeface="Arial"/>
              </a:rPr>
              <a:t>よるサステナビリティ関連のリスク及び機会</a:t>
            </a:r>
            <a:r>
              <a:rPr lang="ja-JP" altLang="en-US" sz="1800">
                <a:solidFill>
                  <a:schemeClr val="tx1"/>
                </a:solidFill>
                <a:latin typeface="+mn-lt"/>
                <a:cs typeface="Arial"/>
              </a:rPr>
              <a:t>、</a:t>
            </a:r>
            <a:r>
              <a:rPr kumimoji="0" lang="ja-JP" altLang="en-US" sz="1800" b="0" i="0" u="none" strike="noStrike" kern="1200" cap="none" spc="0" normalizeH="0" baseline="0" noProof="0">
                <a:ln>
                  <a:noFill/>
                </a:ln>
                <a:solidFill>
                  <a:schemeClr val="tx1"/>
                </a:solidFill>
                <a:effectLst/>
                <a:uLnTx/>
                <a:uFillTx/>
                <a:latin typeface="+mn-lt"/>
                <a:cs typeface="Arial"/>
              </a:rPr>
              <a:t>情報の識別を可能にする</a:t>
            </a:r>
            <a:r>
              <a:rPr kumimoji="0" lang="ja-JP" altLang="en-US" sz="1800" b="1" i="0" u="none" strike="noStrike" kern="1200" cap="none" spc="0" normalizeH="0" baseline="0" noProof="0">
                <a:ln>
                  <a:noFill/>
                </a:ln>
                <a:solidFill>
                  <a:schemeClr val="tx1"/>
                </a:solidFill>
                <a:effectLst/>
                <a:uLnTx/>
                <a:uFillTx/>
                <a:latin typeface="+mn-lt"/>
                <a:cs typeface="Arial"/>
              </a:rPr>
              <a:t>情報源</a:t>
            </a:r>
            <a:r>
              <a:rPr kumimoji="0" lang="ja-JP" altLang="en-US" sz="1800" b="0" i="0" u="none" strike="noStrike" kern="1200" cap="none" spc="0" normalizeH="0" baseline="0" noProof="0">
                <a:ln>
                  <a:noFill/>
                </a:ln>
                <a:solidFill>
                  <a:schemeClr val="tx1"/>
                </a:solidFill>
                <a:effectLst/>
                <a:uLnTx/>
                <a:uFillTx/>
                <a:latin typeface="+mn-lt"/>
                <a:cs typeface="Arial"/>
              </a:rPr>
              <a:t>を提供</a:t>
            </a:r>
            <a:endParaRPr lang="en-US" sz="1800" b="0" i="0" u="none" strike="noStrike" kern="1200" cap="none" spc="0" normalizeH="0" baseline="0" noProof="0">
              <a:ln>
                <a:noFill/>
              </a:ln>
              <a:solidFill>
                <a:schemeClr val="tx1"/>
              </a:solidFill>
              <a:effectLst/>
              <a:uLnTx/>
              <a:uFillTx/>
              <a:latin typeface="+mn-lt"/>
              <a:cs typeface="Arial"/>
            </a:endParaRPr>
          </a:p>
          <a:p>
            <a:pPr marL="342900" indent="-342900">
              <a:buClr>
                <a:srgbClr val="1A99D2"/>
              </a:buClr>
              <a:buFont typeface="Arial" panose="020B0604020202020204" pitchFamily="34" charset="0"/>
              <a:buChar char="•"/>
              <a:defRPr/>
            </a:pPr>
            <a:r>
              <a:rPr lang="ja-JP" altLang="en-US" sz="1800" b="1">
                <a:solidFill>
                  <a:schemeClr val="tx1"/>
                </a:solidFill>
                <a:latin typeface="+mn-lt"/>
                <a:cs typeface="Arial"/>
              </a:rPr>
              <a:t>準拠している会計上の要求事項（</a:t>
            </a:r>
            <a:r>
              <a:rPr lang="en-US" altLang="ja-JP" sz="1800" b="1">
                <a:solidFill>
                  <a:schemeClr val="tx1"/>
                </a:solidFill>
                <a:latin typeface="+mn-lt"/>
                <a:cs typeface="Arial"/>
              </a:rPr>
              <a:t>GAAP</a:t>
            </a:r>
            <a:r>
              <a:rPr lang="ja-JP" altLang="en-US" sz="1800" b="1">
                <a:solidFill>
                  <a:schemeClr val="tx1"/>
                </a:solidFill>
                <a:latin typeface="+mn-lt"/>
                <a:cs typeface="Arial"/>
              </a:rPr>
              <a:t>）</a:t>
            </a:r>
            <a:r>
              <a:rPr lang="ja-JP" altLang="en-US" sz="1800">
                <a:solidFill>
                  <a:schemeClr val="tx1"/>
                </a:solidFill>
                <a:latin typeface="+mn-lt"/>
                <a:cs typeface="Arial"/>
              </a:rPr>
              <a:t>に関わらず適用可能</a:t>
            </a:r>
            <a:endParaRPr lang="en-GB" altLang="ja-JP" sz="1800">
              <a:solidFill>
                <a:schemeClr val="tx1"/>
              </a:solidFill>
              <a:latin typeface="+mn-lt"/>
              <a:cs typeface="Arial"/>
            </a:endParaRPr>
          </a:p>
        </p:txBody>
      </p:sp>
      <p:sp>
        <p:nvSpPr>
          <p:cNvPr id="10" name="Footer Placeholder 14">
            <a:extLst>
              <a:ext uri="{FF2B5EF4-FFF2-40B4-BE49-F238E27FC236}">
                <a16:creationId xmlns:a16="http://schemas.microsoft.com/office/drawing/2014/main" id="{0673EFAA-7040-AE23-F771-D643CF627D8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5" name="Picture 4" descr="A picture containing text, screenshot, font, diagram&#10;&#10;Description automatically generated">
            <a:extLst>
              <a:ext uri="{FF2B5EF4-FFF2-40B4-BE49-F238E27FC236}">
                <a16:creationId xmlns:a16="http://schemas.microsoft.com/office/drawing/2014/main" id="{D4BA5626-16AA-E344-2CBF-0E72B803DA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6" y="2510101"/>
            <a:ext cx="2728367" cy="3858314"/>
          </a:xfrm>
          <a:prstGeom prst="rect">
            <a:avLst/>
          </a:prstGeom>
          <a:ln>
            <a:solidFill>
              <a:schemeClr val="tx1">
                <a:lumMod val="40000"/>
                <a:lumOff val="6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9862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A27310-54C0-C9E9-085C-C2719DE9B5C7}"/>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12</a:t>
            </a:fld>
            <a:endParaRPr lang="en-US">
              <a:cs typeface="Arial" panose="020B0604020202020204" pitchFamily="34" charset="0"/>
            </a:endParaRPr>
          </a:p>
        </p:txBody>
      </p:sp>
      <p:sp>
        <p:nvSpPr>
          <p:cNvPr id="18" name="Rectangle 17">
            <a:extLst>
              <a:ext uri="{FF2B5EF4-FFF2-40B4-BE49-F238E27FC236}">
                <a16:creationId xmlns:a16="http://schemas.microsoft.com/office/drawing/2014/main" id="{3761AD48-F574-D334-0DE6-B90295F7546C}"/>
              </a:ext>
            </a:extLst>
          </p:cNvPr>
          <p:cNvSpPr/>
          <p:nvPr/>
        </p:nvSpPr>
        <p:spPr>
          <a:xfrm>
            <a:off x="1070323" y="2880929"/>
            <a:ext cx="9561559" cy="2505808"/>
          </a:xfrm>
          <a:prstGeom prst="rect">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 Placeholder 2">
            <a:extLst>
              <a:ext uri="{FF2B5EF4-FFF2-40B4-BE49-F238E27FC236}">
                <a16:creationId xmlns:a16="http://schemas.microsoft.com/office/drawing/2014/main" id="{F75BAFCF-E7F1-4BA5-83F5-27FC8B6AC589}"/>
              </a:ext>
            </a:extLst>
          </p:cNvPr>
          <p:cNvSpPr>
            <a:spLocks noGrp="1"/>
          </p:cNvSpPr>
          <p:nvPr/>
        </p:nvSpPr>
        <p:spPr>
          <a:xfrm>
            <a:off x="1065398" y="1351313"/>
            <a:ext cx="11025002" cy="993954"/>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a:solidFill>
                  <a:srgbClr val="5D5B5C"/>
                </a:solidFill>
                <a:latin typeface="+mn-ea"/>
              </a:rPr>
              <a:t>サステナビリティが企業の見通しに与える影響</a:t>
            </a:r>
            <a:endParaRPr lang="en-GB">
              <a:solidFill>
                <a:srgbClr val="5D5B5C"/>
              </a:solidFill>
              <a:latin typeface="+mn-ea"/>
            </a:endParaRPr>
          </a:p>
        </p:txBody>
      </p:sp>
      <p:sp>
        <p:nvSpPr>
          <p:cNvPr id="20" name="Text Placeholder 3">
            <a:extLst>
              <a:ext uri="{FF2B5EF4-FFF2-40B4-BE49-F238E27FC236}">
                <a16:creationId xmlns:a16="http://schemas.microsoft.com/office/drawing/2014/main" id="{AD709310-9D0B-CA5A-3628-3D3781F0CCDB}"/>
              </a:ext>
            </a:extLst>
          </p:cNvPr>
          <p:cNvSpPr>
            <a:spLocks noGrp="1"/>
          </p:cNvSpPr>
          <p:nvPr/>
        </p:nvSpPr>
        <p:spPr>
          <a:xfrm>
            <a:off x="1065398" y="5934361"/>
            <a:ext cx="8697167" cy="382139"/>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sz="1800" b="1"/>
              <a:t>統合報告フレームワーク</a:t>
            </a:r>
            <a:r>
              <a:rPr lang="ja-JP" altLang="en-US" sz="1800"/>
              <a:t>の概念に基づく</a:t>
            </a:r>
            <a:endParaRPr lang="en-GB" sz="1800"/>
          </a:p>
        </p:txBody>
      </p:sp>
      <p:sp>
        <p:nvSpPr>
          <p:cNvPr id="25" name="TextBox 20">
            <a:extLst>
              <a:ext uri="{FF2B5EF4-FFF2-40B4-BE49-F238E27FC236}">
                <a16:creationId xmlns:a16="http://schemas.microsoft.com/office/drawing/2014/main" id="{DB0DE97D-15CE-D002-F498-148ED54C3BA4}"/>
              </a:ext>
            </a:extLst>
          </p:cNvPr>
          <p:cNvSpPr txBox="1"/>
          <p:nvPr/>
        </p:nvSpPr>
        <p:spPr>
          <a:xfrm>
            <a:off x="1065398" y="2325013"/>
            <a:ext cx="10061203"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effectLst/>
                <a:uLnTx/>
                <a:uFillTx/>
                <a:latin typeface="+mn-ea"/>
                <a:cs typeface="+mn-cs"/>
              </a:rPr>
              <a:t>投資</a:t>
            </a:r>
            <a:r>
              <a:rPr lang="ja-JP" altLang="en-US" sz="2000" b="1">
                <a:latin typeface="+mn-ea"/>
              </a:rPr>
              <a:t>者</a:t>
            </a:r>
            <a:r>
              <a:rPr kumimoji="0" lang="ja-JP" altLang="en-US" sz="2000" i="0" u="none" strike="noStrike" kern="1200" cap="none" spc="0" normalizeH="0" baseline="0" noProof="0">
                <a:ln>
                  <a:noFill/>
                </a:ln>
                <a:effectLst/>
                <a:uLnTx/>
                <a:uFillTx/>
                <a:latin typeface="+mn-ea"/>
                <a:cs typeface="+mn-cs"/>
              </a:rPr>
              <a:t>に財務的価値を提供する企業の能力は、</a:t>
            </a:r>
            <a:r>
              <a:rPr kumimoji="0" lang="ja-JP" altLang="en-US" sz="2000" b="1" i="0" u="none" strike="noStrike" kern="1200" cap="none" spc="0" normalizeH="0" baseline="0" noProof="0">
                <a:ln>
                  <a:noFill/>
                </a:ln>
                <a:effectLst/>
                <a:uLnTx/>
                <a:uFillTx/>
                <a:latin typeface="+mn-ea"/>
                <a:cs typeface="+mn-cs"/>
              </a:rPr>
              <a:t>以下と密接に</a:t>
            </a:r>
            <a:r>
              <a:rPr lang="ja-JP" altLang="en-US" sz="2000" b="1">
                <a:latin typeface="+mn-ea"/>
              </a:rPr>
              <a:t>つながっている</a:t>
            </a:r>
            <a:r>
              <a:rPr kumimoji="0" lang="ja-JP" altLang="en-US" sz="2000" b="1" i="0" u="none" strike="noStrike" kern="1200" cap="none" spc="0" normalizeH="0" baseline="0" noProof="0">
                <a:ln>
                  <a:noFill/>
                </a:ln>
                <a:effectLst/>
                <a:uLnTx/>
                <a:uFillTx/>
                <a:latin typeface="+mn-ea"/>
                <a:cs typeface="+mn-cs"/>
              </a:rPr>
              <a:t>：</a:t>
            </a:r>
            <a:endParaRPr kumimoji="0" lang="en-GB" sz="2000" b="1" i="0" u="none" strike="noStrike" kern="1200" cap="none" spc="0" normalizeH="0" baseline="0" noProof="0">
              <a:ln>
                <a:noFill/>
              </a:ln>
              <a:effectLst/>
              <a:uLnTx/>
              <a:uFillTx/>
              <a:latin typeface="+mn-ea"/>
              <a:cs typeface="+mn-cs"/>
            </a:endParaRPr>
          </a:p>
        </p:txBody>
      </p:sp>
      <p:sp>
        <p:nvSpPr>
          <p:cNvPr id="26" name="TextBox 21">
            <a:extLst>
              <a:ext uri="{FF2B5EF4-FFF2-40B4-BE49-F238E27FC236}">
                <a16:creationId xmlns:a16="http://schemas.microsoft.com/office/drawing/2014/main" id="{1EB42DF2-5AD1-CCE7-BE41-344A9FC81879}"/>
              </a:ext>
            </a:extLst>
          </p:cNvPr>
          <p:cNvSpPr txBox="1"/>
          <p:nvPr/>
        </p:nvSpPr>
        <p:spPr>
          <a:xfrm>
            <a:off x="1458715"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effectLst/>
                <a:uLnTx/>
                <a:uFillTx/>
                <a:latin typeface="+mn-ea"/>
                <a:cs typeface="+mn-cs"/>
              </a:rPr>
              <a:t>利害関係者</a:t>
            </a:r>
            <a:endParaRPr kumimoji="0" lang="en-GB" sz="2400" b="0" i="0" u="none" strike="noStrike" kern="1200" cap="none" spc="0" normalizeH="0" baseline="0" noProof="0">
              <a:ln>
                <a:noFill/>
              </a:ln>
              <a:effectLst/>
              <a:uLnTx/>
              <a:uFillTx/>
              <a:latin typeface="+mn-ea"/>
              <a:cs typeface="+mn-cs"/>
            </a:endParaRPr>
          </a:p>
        </p:txBody>
      </p:sp>
      <p:sp>
        <p:nvSpPr>
          <p:cNvPr id="27" name="TextBox 22">
            <a:extLst>
              <a:ext uri="{FF2B5EF4-FFF2-40B4-BE49-F238E27FC236}">
                <a16:creationId xmlns:a16="http://schemas.microsoft.com/office/drawing/2014/main" id="{543902AB-88A5-601F-FD75-0C278BA2010D}"/>
              </a:ext>
            </a:extLst>
          </p:cNvPr>
          <p:cNvSpPr txBox="1"/>
          <p:nvPr/>
        </p:nvSpPr>
        <p:spPr>
          <a:xfrm>
            <a:off x="3705118"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a:latin typeface="+mn-ea"/>
              </a:rPr>
              <a:t>社会</a:t>
            </a:r>
            <a:endParaRPr kumimoji="0" lang="en-GB" sz="2400" b="1" i="0" u="none" strike="noStrike" kern="1200" cap="none" spc="0" normalizeH="0" baseline="0" noProof="0">
              <a:ln>
                <a:noFill/>
              </a:ln>
              <a:effectLst/>
              <a:uLnTx/>
              <a:uFillTx/>
              <a:latin typeface="+mn-ea"/>
              <a:cs typeface="+mn-cs"/>
            </a:endParaRPr>
          </a:p>
        </p:txBody>
      </p:sp>
      <p:sp>
        <p:nvSpPr>
          <p:cNvPr id="28" name="TextBox 23">
            <a:extLst>
              <a:ext uri="{FF2B5EF4-FFF2-40B4-BE49-F238E27FC236}">
                <a16:creationId xmlns:a16="http://schemas.microsoft.com/office/drawing/2014/main" id="{B6CE13DA-407C-DA6B-F31D-6EFB96E38E53}"/>
              </a:ext>
            </a:extLst>
          </p:cNvPr>
          <p:cNvSpPr txBox="1"/>
          <p:nvPr/>
        </p:nvSpPr>
        <p:spPr>
          <a:xfrm>
            <a:off x="5951520" y="3316433"/>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effectLst/>
                <a:uLnTx/>
                <a:uFillTx/>
                <a:latin typeface="Arial" panose="020B0604020202020204"/>
                <a:ea typeface="+mn-ea"/>
                <a:cs typeface="+mn-cs"/>
              </a:rPr>
              <a:t>自然環境</a:t>
            </a:r>
            <a:endParaRPr kumimoji="0" lang="en-GB" sz="2400" b="1" i="0" u="none" strike="noStrike" kern="1200" cap="none" spc="0" normalizeH="0" baseline="0" noProof="0">
              <a:ln>
                <a:noFill/>
              </a:ln>
              <a:effectLst/>
              <a:uLnTx/>
              <a:uFillTx/>
              <a:latin typeface="Arial" panose="020B0604020202020204"/>
              <a:ea typeface="+mn-ea"/>
              <a:cs typeface="+mn-cs"/>
            </a:endParaRPr>
          </a:p>
        </p:txBody>
      </p:sp>
      <p:pic>
        <p:nvPicPr>
          <p:cNvPr id="29" name="Picture 28" descr="Shape&#10;&#10;Description automatically generated with low confidence">
            <a:extLst>
              <a:ext uri="{FF2B5EF4-FFF2-40B4-BE49-F238E27FC236}">
                <a16:creationId xmlns:a16="http://schemas.microsoft.com/office/drawing/2014/main" id="{1B6A9B1F-4F1E-A4ED-8762-9AA1FB979011}"/>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82856" y="4306598"/>
            <a:ext cx="675717" cy="675717"/>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AA0F256F-5A09-2EC7-63AF-0DDB21088EB4}"/>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69849" y="4282742"/>
            <a:ext cx="671346" cy="671346"/>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25AA81E8-4396-79E9-1B2C-A3598A4B1C09}"/>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28538" y="4278809"/>
            <a:ext cx="671346" cy="671346"/>
          </a:xfrm>
          <a:prstGeom prst="rect">
            <a:avLst/>
          </a:prstGeom>
        </p:spPr>
      </p:pic>
      <p:sp>
        <p:nvSpPr>
          <p:cNvPr id="32" name="TextBox 5">
            <a:extLst>
              <a:ext uri="{FF2B5EF4-FFF2-40B4-BE49-F238E27FC236}">
                <a16:creationId xmlns:a16="http://schemas.microsoft.com/office/drawing/2014/main" id="{E86D2302-9066-87FC-F222-C4104A8CECFD}"/>
              </a:ext>
            </a:extLst>
          </p:cNvPr>
          <p:cNvSpPr txBox="1"/>
          <p:nvPr/>
        </p:nvSpPr>
        <p:spPr>
          <a:xfrm>
            <a:off x="8197923"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effectLst/>
                <a:uLnTx/>
                <a:uFillTx/>
                <a:latin typeface="Arial" panose="020B0604020202020204"/>
                <a:ea typeface="+mn-ea"/>
                <a:cs typeface="+mn-cs"/>
              </a:rPr>
              <a:t>経済</a:t>
            </a:r>
            <a:endParaRPr kumimoji="0" lang="en-GB" sz="2400" b="1" i="0" u="none" strike="noStrike" kern="1200" cap="none" spc="0" normalizeH="0" baseline="0" noProof="0">
              <a:ln>
                <a:noFill/>
              </a:ln>
              <a:effectLst/>
              <a:uLnTx/>
              <a:uFillTx/>
              <a:latin typeface="Arial" panose="020B0604020202020204"/>
              <a:ea typeface="+mn-ea"/>
              <a:cs typeface="+mn-cs"/>
            </a:endParaRPr>
          </a:p>
        </p:txBody>
      </p:sp>
      <p:pic>
        <p:nvPicPr>
          <p:cNvPr id="33" name="Picture 32" descr="A black background with a black square&#10;&#10;Description automatically generated with medium confidence">
            <a:extLst>
              <a:ext uri="{FF2B5EF4-FFF2-40B4-BE49-F238E27FC236}">
                <a16:creationId xmlns:a16="http://schemas.microsoft.com/office/drawing/2014/main" id="{FC898811-FBB1-DC75-C0CB-0ADE4E950BE8}"/>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11159" y="4265718"/>
            <a:ext cx="697527" cy="697527"/>
          </a:xfrm>
          <a:prstGeom prst="rect">
            <a:avLst/>
          </a:prstGeom>
        </p:spPr>
      </p:pic>
    </p:spTree>
    <p:extLst>
      <p:ext uri="{BB962C8B-B14F-4D97-AF65-F5344CB8AC3E}">
        <p14:creationId xmlns:p14="http://schemas.microsoft.com/office/powerpoint/2010/main" val="379040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87EB1-FB15-DD09-66FE-057F7AC121FF}"/>
              </a:ext>
            </a:extLst>
          </p:cNvPr>
          <p:cNvSpPr>
            <a:spLocks noGrp="1"/>
          </p:cNvSpPr>
          <p:nvPr>
            <p:ph type="body" sz="quarter" idx="15"/>
          </p:nvPr>
        </p:nvSpPr>
        <p:spPr>
          <a:xfrm>
            <a:off x="1031532" y="1347319"/>
            <a:ext cx="10861805" cy="603401"/>
          </a:xfrm>
        </p:spPr>
        <p:txBody>
          <a:bodyPr/>
          <a:lstStyle/>
          <a:p>
            <a:pPr marL="0" indent="12700"/>
            <a:r>
              <a:rPr lang="ja-JP" altLang="en-US">
                <a:solidFill>
                  <a:srgbClr val="5D5B5C"/>
                </a:solidFill>
              </a:rPr>
              <a:t>企業が重要性があるサステナビリティ情報を識別する方法</a:t>
            </a:r>
            <a:endParaRPr lang="en-GB">
              <a:solidFill>
                <a:srgbClr val="5D5B5C"/>
              </a:solidFill>
            </a:endParaRPr>
          </a:p>
        </p:txBody>
      </p:sp>
      <p:sp>
        <p:nvSpPr>
          <p:cNvPr id="5" name="Footer Placeholder 4">
            <a:extLst>
              <a:ext uri="{FF2B5EF4-FFF2-40B4-BE49-F238E27FC236}">
                <a16:creationId xmlns:a16="http://schemas.microsoft.com/office/drawing/2014/main" id="{B6A1CE1E-63D6-EBCE-D0F0-7D25355AFD2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8" name="Text Placeholder 2">
            <a:extLst>
              <a:ext uri="{FF2B5EF4-FFF2-40B4-BE49-F238E27FC236}">
                <a16:creationId xmlns:a16="http://schemas.microsoft.com/office/drawing/2014/main" id="{D91FB0E1-7C28-EA7B-2503-64257FDF0178}"/>
              </a:ext>
            </a:extLst>
          </p:cNvPr>
          <p:cNvSpPr txBox="1">
            <a:spLocks/>
          </p:cNvSpPr>
          <p:nvPr/>
        </p:nvSpPr>
        <p:spPr>
          <a:xfrm>
            <a:off x="1067309" y="5877138"/>
            <a:ext cx="8175303" cy="687753"/>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ja-JP" sz="1700">
                <a:solidFill>
                  <a:srgbClr val="5F6061"/>
                </a:solidFill>
                <a:latin typeface="+mn-lt"/>
                <a:cs typeface="Arial"/>
              </a:rPr>
              <a:t>IFRS</a:t>
            </a:r>
            <a:r>
              <a:rPr lang="ja-JP" altLang="en-US" sz="1700">
                <a:solidFill>
                  <a:srgbClr val="5F6061"/>
                </a:solidFill>
                <a:latin typeface="+mn-lt"/>
                <a:cs typeface="Arial"/>
              </a:rPr>
              <a:t>会計基準における「重要性がある（</a:t>
            </a:r>
            <a:r>
              <a:rPr lang="en-GB" altLang="ja-JP" sz="1700">
                <a:solidFill>
                  <a:srgbClr val="5F6061"/>
                </a:solidFill>
                <a:latin typeface="+mn-lt"/>
                <a:cs typeface="Arial"/>
              </a:rPr>
              <a:t>material</a:t>
            </a:r>
            <a:r>
              <a:rPr lang="ja-JP" altLang="en-US" sz="1700">
                <a:solidFill>
                  <a:srgbClr val="5F6061"/>
                </a:solidFill>
                <a:latin typeface="+mn-lt"/>
                <a:cs typeface="Arial"/>
              </a:rPr>
              <a:t>）」の定義に基づく</a:t>
            </a:r>
            <a:endParaRPr kumimoji="0" lang="en-GB" sz="1100" b="0" i="0" u="none" strike="noStrike" kern="1200" cap="none" spc="0" normalizeH="0" baseline="0" noProof="0">
              <a:ln>
                <a:noFill/>
              </a:ln>
              <a:solidFill>
                <a:srgbClr val="5F6061"/>
              </a:solidFill>
              <a:effectLst/>
              <a:uLnTx/>
              <a:uFillTx/>
              <a:latin typeface="+mn-lt"/>
              <a:ea typeface="+mn-ea"/>
              <a:cs typeface="Arial" panose="020B0604020202020204" pitchFamily="34" charset="0"/>
            </a:endParaRPr>
          </a:p>
        </p:txBody>
      </p:sp>
      <p:sp>
        <p:nvSpPr>
          <p:cNvPr id="4" name="TextBox 3">
            <a:extLst>
              <a:ext uri="{FF2B5EF4-FFF2-40B4-BE49-F238E27FC236}">
                <a16:creationId xmlns:a16="http://schemas.microsoft.com/office/drawing/2014/main" id="{3377652A-B281-754A-5444-A78128343944}"/>
              </a:ext>
            </a:extLst>
          </p:cNvPr>
          <p:cNvSpPr txBox="1"/>
          <p:nvPr/>
        </p:nvSpPr>
        <p:spPr>
          <a:xfrm>
            <a:off x="1031532" y="3195381"/>
            <a:ext cx="9770939" cy="138499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i="1"/>
              <a:t>情報は、それを省略したり、誤表示したり、不明瞭にしたりしたときに、</a:t>
            </a:r>
            <a:r>
              <a:rPr lang="ja-JP" altLang="en-US" sz="2800" b="1" i="1"/>
              <a:t>投資者の意思決定に影響を与える（</a:t>
            </a:r>
            <a:r>
              <a:rPr lang="en-US" altLang="ja-JP" sz="2800" b="1" i="1"/>
              <a:t>influence</a:t>
            </a:r>
            <a:r>
              <a:rPr lang="ja-JP" altLang="en-US" sz="2800" b="1" i="1"/>
              <a:t>）</a:t>
            </a:r>
            <a:r>
              <a:rPr lang="ja-JP" altLang="en-US" sz="2800" i="1"/>
              <a:t>と合理的に見込み得る場合には、重要性がある（</a:t>
            </a:r>
            <a:r>
              <a:rPr lang="en-US" altLang="ja-JP" sz="2800" i="1"/>
              <a:t>material</a:t>
            </a:r>
            <a:r>
              <a:rPr lang="ja-JP" altLang="en-US" sz="2800" i="1"/>
              <a:t>）</a:t>
            </a:r>
            <a:endParaRPr lang="en-GB" altLang="ja-JP" sz="2800" i="1"/>
          </a:p>
        </p:txBody>
      </p:sp>
    </p:spTree>
    <p:extLst>
      <p:ext uri="{BB962C8B-B14F-4D97-AF65-F5344CB8AC3E}">
        <p14:creationId xmlns:p14="http://schemas.microsoft.com/office/powerpoint/2010/main" val="105412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4EC9A-DE75-45CA-C3DD-9F567709FCE3}"/>
              </a:ext>
            </a:extLst>
          </p:cNvPr>
          <p:cNvSpPr>
            <a:spLocks noGrp="1"/>
          </p:cNvSpPr>
          <p:nvPr>
            <p:ph type="body" sz="quarter" idx="10"/>
          </p:nvPr>
        </p:nvSpPr>
        <p:spPr/>
        <p:txBody>
          <a:bodyPr/>
          <a:lstStyle/>
          <a:p>
            <a:r>
              <a:rPr lang="ja-JP" altLang="en-US">
                <a:solidFill>
                  <a:srgbClr val="5D5B5C"/>
                </a:solidFill>
              </a:rPr>
              <a:t>つながりのある情報</a:t>
            </a:r>
            <a:r>
              <a:rPr lang="ja-JP" altLang="en-US">
                <a:solidFill>
                  <a:srgbClr val="5D5B5C"/>
                </a:solidFill>
                <a:latin typeface="+mn-lt"/>
              </a:rPr>
              <a:t>（</a:t>
            </a:r>
            <a:r>
              <a:rPr lang="en-GB" altLang="ja-JP">
                <a:solidFill>
                  <a:srgbClr val="5D5B5C"/>
                </a:solidFill>
                <a:latin typeface="+mn-lt"/>
              </a:rPr>
              <a:t>c</a:t>
            </a:r>
            <a:r>
              <a:rPr lang="en-GB">
                <a:solidFill>
                  <a:srgbClr val="5D5B5C"/>
                </a:solidFill>
                <a:latin typeface="+mn-lt"/>
              </a:rPr>
              <a:t>onnected information</a:t>
            </a:r>
            <a:r>
              <a:rPr lang="ja-JP" altLang="en-US">
                <a:solidFill>
                  <a:srgbClr val="5D5B5C"/>
                </a:solidFill>
                <a:latin typeface="+mn-lt"/>
              </a:rPr>
              <a:t>）</a:t>
            </a:r>
            <a:endParaRPr lang="en-GB">
              <a:solidFill>
                <a:srgbClr val="5D5B5C"/>
              </a:solidFill>
              <a:latin typeface="+mn-lt"/>
            </a:endParaRPr>
          </a:p>
        </p:txBody>
      </p:sp>
      <p:sp>
        <p:nvSpPr>
          <p:cNvPr id="6" name="Footer Placeholder 5">
            <a:extLst>
              <a:ext uri="{FF2B5EF4-FFF2-40B4-BE49-F238E27FC236}">
                <a16:creationId xmlns:a16="http://schemas.microsoft.com/office/drawing/2014/main" id="{8029DDC5-00F3-0429-F021-5E7FB80500D0}"/>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14</a:t>
            </a:fld>
            <a:endParaRPr lang="en-US">
              <a:cs typeface="Arial" panose="020B0604020202020204" pitchFamily="34" charset="0"/>
            </a:endParaRPr>
          </a:p>
        </p:txBody>
      </p:sp>
      <p:sp>
        <p:nvSpPr>
          <p:cNvPr id="14" name="Text Placeholder 7">
            <a:extLst>
              <a:ext uri="{FF2B5EF4-FFF2-40B4-BE49-F238E27FC236}">
                <a16:creationId xmlns:a16="http://schemas.microsoft.com/office/drawing/2014/main" id="{12B7DD43-D09D-98C8-7DAC-A2BDFEFBAD7B}"/>
              </a:ext>
            </a:extLst>
          </p:cNvPr>
          <p:cNvSpPr txBox="1">
            <a:spLocks/>
          </p:cNvSpPr>
          <p:nvPr/>
        </p:nvSpPr>
        <p:spPr>
          <a:xfrm>
            <a:off x="1019174" y="2360202"/>
            <a:ext cx="10695748" cy="4405051"/>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altLang="ja-JP" sz="1600" b="1">
                <a:latin typeface="+mn-lt"/>
                <a:cs typeface="Arial"/>
              </a:rPr>
              <a:t>IFRS S1</a:t>
            </a:r>
            <a:r>
              <a:rPr lang="ja-JP" altLang="en-US" sz="1600" b="1">
                <a:latin typeface="+mn-lt"/>
                <a:cs typeface="Arial"/>
              </a:rPr>
              <a:t>号は、投資者が以下の間のつながり（</a:t>
            </a:r>
            <a:r>
              <a:rPr lang="en-GB" altLang="ja-JP" sz="1600" b="1">
                <a:latin typeface="+mn-lt"/>
                <a:cs typeface="Arial"/>
              </a:rPr>
              <a:t>connections</a:t>
            </a:r>
            <a:r>
              <a:rPr lang="ja-JP" altLang="en-US" sz="1600" b="1">
                <a:latin typeface="+mn-lt"/>
                <a:cs typeface="Arial"/>
              </a:rPr>
              <a:t>）を理解するのに役立つ情報を要求している。</a:t>
            </a:r>
            <a:endParaRPr lang="en-GB" sz="1600" b="1">
              <a:latin typeface="+mn-lt"/>
            </a:endParaRPr>
          </a:p>
          <a:p>
            <a:pPr marL="1150620" indent="-342900">
              <a:buFont typeface="Arial" panose="020B0604020202020204" pitchFamily="34" charset="0"/>
              <a:buChar char="•"/>
            </a:pPr>
            <a:r>
              <a:rPr lang="ja-JP" altLang="en-US" sz="1600">
                <a:latin typeface="+mn-lt"/>
                <a:cs typeface="Arial"/>
              </a:rPr>
              <a:t>サステナビリティ関連のリスク及び機会</a:t>
            </a:r>
            <a:endParaRPr lang="en-GB" sz="1600">
              <a:latin typeface="+mn-lt"/>
              <a:cs typeface="Arial"/>
            </a:endParaRPr>
          </a:p>
          <a:p>
            <a:pPr marL="1150620" indent="-342900">
              <a:buFont typeface="Arial" panose="020B0604020202020204" pitchFamily="34" charset="0"/>
              <a:buChar char="•"/>
            </a:pPr>
            <a:r>
              <a:rPr lang="ja-JP" altLang="en-US" sz="1600">
                <a:latin typeface="+mn-lt"/>
                <a:cs typeface="Arial"/>
              </a:rPr>
              <a:t>コア・コンテンツの開示</a:t>
            </a:r>
            <a:endParaRPr lang="en-GB" sz="1600">
              <a:latin typeface="+mn-lt"/>
              <a:cs typeface="Arial"/>
            </a:endParaRPr>
          </a:p>
          <a:p>
            <a:pPr marL="1150620" indent="-342900">
              <a:buFont typeface="Arial" panose="020B0604020202020204" pitchFamily="34" charset="0"/>
              <a:buChar char="•"/>
            </a:pPr>
            <a:r>
              <a:rPr lang="ja-JP" altLang="en-US" sz="1600">
                <a:latin typeface="+mn-lt"/>
                <a:cs typeface="Arial"/>
              </a:rPr>
              <a:t>サステナビリティ関連財務開示と財務諸表</a:t>
            </a:r>
            <a:endParaRPr lang="en-GB" sz="1600">
              <a:latin typeface="+mn-lt"/>
              <a:cs typeface="Arial"/>
            </a:endParaRPr>
          </a:p>
          <a:p>
            <a:pPr marL="807720"/>
            <a:endParaRPr lang="en-GB" sz="1600">
              <a:latin typeface="+mn-lt"/>
            </a:endParaRPr>
          </a:p>
          <a:p>
            <a:pPr>
              <a:spcBef>
                <a:spcPts val="0"/>
              </a:spcBef>
              <a:spcAft>
                <a:spcPts val="1200"/>
              </a:spcAft>
            </a:pPr>
            <a:r>
              <a:rPr lang="ja-JP" altLang="en-US" sz="1600" b="1">
                <a:latin typeface="+mn-lt"/>
                <a:cs typeface="Arial"/>
              </a:rPr>
              <a:t>この開示は、</a:t>
            </a:r>
            <a:endParaRPr lang="en-GB" sz="1600" b="1">
              <a:latin typeface="+mn-lt"/>
              <a:cs typeface="Arial"/>
            </a:endParaRPr>
          </a:p>
          <a:p>
            <a:pPr marL="1150620" indent="-342900">
              <a:buFont typeface="Arial" panose="020B0604020202020204" pitchFamily="34" charset="0"/>
              <a:buChar char="•"/>
            </a:pPr>
            <a:r>
              <a:rPr lang="ja-JP" altLang="en-US" sz="1600">
                <a:latin typeface="+mn-lt"/>
                <a:cs typeface="Arial"/>
              </a:rPr>
              <a:t>関連する財務諸表と</a:t>
            </a:r>
            <a:r>
              <a:rPr lang="ja-JP" altLang="en-US" sz="1600" b="1">
                <a:latin typeface="+mn-lt"/>
                <a:cs typeface="Arial"/>
              </a:rPr>
              <a:t>同じ</a:t>
            </a:r>
            <a:r>
              <a:rPr lang="ja-JP" altLang="en-US" sz="1600">
                <a:latin typeface="+mn-lt"/>
                <a:cs typeface="Arial"/>
              </a:rPr>
              <a:t>報告</a:t>
            </a:r>
            <a:r>
              <a:rPr lang="ja-JP" altLang="en-US" sz="1600" b="1">
                <a:latin typeface="+mn-lt"/>
                <a:cs typeface="Arial"/>
              </a:rPr>
              <a:t>企業</a:t>
            </a:r>
            <a:r>
              <a:rPr lang="ja-JP" altLang="en-US" sz="1600">
                <a:latin typeface="+mn-lt"/>
                <a:cs typeface="Arial"/>
              </a:rPr>
              <a:t>及び報告</a:t>
            </a:r>
            <a:r>
              <a:rPr lang="ja-JP" altLang="en-US" sz="1600" b="1">
                <a:latin typeface="+mn-lt"/>
                <a:cs typeface="Arial"/>
              </a:rPr>
              <a:t>期間</a:t>
            </a:r>
            <a:r>
              <a:rPr lang="ja-JP" altLang="en-US" sz="1600">
                <a:latin typeface="+mn-lt"/>
                <a:cs typeface="Arial"/>
              </a:rPr>
              <a:t>について作成される</a:t>
            </a:r>
            <a:endParaRPr lang="en-GB" sz="1600">
              <a:latin typeface="+mn-lt"/>
              <a:cs typeface="Arial"/>
            </a:endParaRPr>
          </a:p>
          <a:p>
            <a:pPr marL="1150620" indent="-342900">
              <a:buFont typeface="Arial" panose="020B0604020202020204" pitchFamily="34" charset="0"/>
              <a:buChar char="•"/>
            </a:pPr>
            <a:r>
              <a:rPr lang="ja-JP" altLang="en-US" sz="1600">
                <a:latin typeface="+mn-lt"/>
                <a:cs typeface="Arial"/>
              </a:rPr>
              <a:t>財務諸表と</a:t>
            </a:r>
            <a:r>
              <a:rPr lang="ja-JP" altLang="en-US" sz="1600" b="1">
                <a:latin typeface="+mn-lt"/>
                <a:cs typeface="Arial"/>
              </a:rPr>
              <a:t>同時</a:t>
            </a:r>
            <a:r>
              <a:rPr lang="ja-JP" altLang="en-US" sz="1600">
                <a:latin typeface="+mn-lt"/>
                <a:cs typeface="Arial"/>
              </a:rPr>
              <a:t>に、かつ一般目的財務報告書の一部として提供される</a:t>
            </a:r>
            <a:endParaRPr lang="en-GB" sz="1600">
              <a:latin typeface="+mn-lt"/>
            </a:endParaRPr>
          </a:p>
          <a:p>
            <a:pPr marL="1150620" indent="-342900">
              <a:buFont typeface="Arial" panose="020B0604020202020204" pitchFamily="34" charset="0"/>
              <a:buChar char="•"/>
            </a:pPr>
            <a:r>
              <a:rPr lang="ja-JP" altLang="en-US" sz="1600">
                <a:latin typeface="+mn-lt"/>
                <a:cs typeface="Arial"/>
              </a:rPr>
              <a:t>会計上の要求事項を考慮した上で、可能な限り、関連する財務諸表における対応するデータ及び仮定と</a:t>
            </a:r>
            <a:r>
              <a:rPr lang="ja-JP" altLang="en-US" sz="1600" b="1">
                <a:latin typeface="+mn-lt"/>
                <a:cs typeface="Arial"/>
              </a:rPr>
              <a:t>整合するデータ</a:t>
            </a:r>
            <a:r>
              <a:rPr lang="ja-JP" altLang="en-US" sz="1600">
                <a:latin typeface="+mn-lt"/>
                <a:cs typeface="Arial"/>
              </a:rPr>
              <a:t>及び</a:t>
            </a:r>
            <a:r>
              <a:rPr lang="ja-JP" altLang="en-US" sz="1600" b="1">
                <a:latin typeface="+mn-lt"/>
                <a:cs typeface="Arial"/>
              </a:rPr>
              <a:t>仮定</a:t>
            </a:r>
            <a:r>
              <a:rPr lang="ja-JP" altLang="en-US" sz="1600">
                <a:latin typeface="+mn-lt"/>
                <a:cs typeface="Arial"/>
              </a:rPr>
              <a:t>を含む</a:t>
            </a:r>
            <a:endParaRPr lang="en-GB" sz="1600">
              <a:latin typeface="+mn-lt"/>
              <a:cs typeface="Arial"/>
            </a:endParaRPr>
          </a:p>
          <a:p>
            <a:pPr>
              <a:spcBef>
                <a:spcPts val="0"/>
              </a:spcBef>
              <a:spcAft>
                <a:spcPts val="1200"/>
              </a:spcAft>
            </a:pPr>
            <a:endParaRPr lang="en-GB" sz="1600" b="1">
              <a:latin typeface="Arial"/>
              <a:cs typeface="Arial"/>
            </a:endParaRPr>
          </a:p>
        </p:txBody>
      </p:sp>
    </p:spTree>
    <p:extLst>
      <p:ext uri="{BB962C8B-B14F-4D97-AF65-F5344CB8AC3E}">
        <p14:creationId xmlns:p14="http://schemas.microsoft.com/office/powerpoint/2010/main" val="135912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B05FEE-EAA4-F705-7290-97A43A5A4735}"/>
              </a:ext>
            </a:extLst>
          </p:cNvPr>
          <p:cNvSpPr>
            <a:spLocks noGrp="1"/>
          </p:cNvSpPr>
          <p:nvPr>
            <p:ph type="body" sz="quarter" idx="4294967295"/>
          </p:nvPr>
        </p:nvSpPr>
        <p:spPr>
          <a:xfrm>
            <a:off x="1019173" y="1361946"/>
            <a:ext cx="10533490" cy="707769"/>
          </a:xfrm>
          <a:prstGeom prst="rect">
            <a:avLst/>
          </a:prstGeom>
        </p:spPr>
        <p:txBody>
          <a:bodyPr lIns="0" tIns="0" rIns="0" bIns="0" anchor="t"/>
          <a:lstStyle/>
          <a:p>
            <a:r>
              <a:rPr lang="en-GB" sz="3000">
                <a:latin typeface="Arial"/>
                <a:cs typeface="Arial"/>
              </a:rPr>
              <a:t>Applies TCFD structure to set out core content areas</a:t>
            </a:r>
            <a:endParaRPr lang="en-US" sz="3000"/>
          </a:p>
        </p:txBody>
      </p:sp>
      <p:sp>
        <p:nvSpPr>
          <p:cNvPr id="4" name="Text Placeholder 3">
            <a:extLst>
              <a:ext uri="{FF2B5EF4-FFF2-40B4-BE49-F238E27FC236}">
                <a16:creationId xmlns:a16="http://schemas.microsoft.com/office/drawing/2014/main" id="{BC23ACCE-849B-B90B-70B6-E149308C414D}"/>
              </a:ext>
            </a:extLst>
          </p:cNvPr>
          <p:cNvSpPr>
            <a:spLocks noGrp="1"/>
          </p:cNvSpPr>
          <p:nvPr>
            <p:ph type="body" sz="quarter" idx="19"/>
          </p:nvPr>
        </p:nvSpPr>
        <p:spPr>
          <a:xfrm>
            <a:off x="1023783" y="3524588"/>
            <a:ext cx="1865190" cy="593473"/>
          </a:xfrm>
        </p:spPr>
        <p:txBody>
          <a:bodyPr/>
          <a:lstStyle/>
          <a:p>
            <a:pPr marL="0" indent="0" algn="ctr">
              <a:buNone/>
            </a:pPr>
            <a:r>
              <a:rPr lang="ja-JP" altLang="en-US" sz="1800" b="1"/>
              <a:t>ガバナンス</a:t>
            </a:r>
            <a:endParaRPr lang="en-GB" sz="1800" b="1"/>
          </a:p>
        </p:txBody>
      </p:sp>
      <p:sp>
        <p:nvSpPr>
          <p:cNvPr id="5" name="Footer Placeholder 4">
            <a:extLst>
              <a:ext uri="{FF2B5EF4-FFF2-40B4-BE49-F238E27FC236}">
                <a16:creationId xmlns:a16="http://schemas.microsoft.com/office/drawing/2014/main" id="{70CCF0EC-AB3C-A53B-0D1B-57C6FA67453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3">
            <a:extLst>
              <a:ext uri="{FF2B5EF4-FFF2-40B4-BE49-F238E27FC236}">
                <a16:creationId xmlns:a16="http://schemas.microsoft.com/office/drawing/2014/main" id="{756E783C-D6FC-2D97-174D-113E2FD4B15E}"/>
              </a:ext>
            </a:extLst>
          </p:cNvPr>
          <p:cNvSpPr txBox="1">
            <a:spLocks/>
          </p:cNvSpPr>
          <p:nvPr/>
        </p:nvSpPr>
        <p:spPr>
          <a:xfrm>
            <a:off x="3575078" y="3497014"/>
            <a:ext cx="2464526" cy="59347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1800" b="1"/>
              <a:t>戦略</a:t>
            </a:r>
            <a:endParaRPr kumimoji="0" lang="en-GB"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64F7B6F4-130D-590F-6E6E-ABF70DBBE2B2}"/>
              </a:ext>
            </a:extLst>
          </p:cNvPr>
          <p:cNvSpPr txBox="1">
            <a:spLocks/>
          </p:cNvSpPr>
          <p:nvPr/>
        </p:nvSpPr>
        <p:spPr>
          <a:xfrm>
            <a:off x="6311439" y="3497014"/>
            <a:ext cx="2464526" cy="67983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ja-JP" altLang="en-US"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リスク管理</a:t>
            </a:r>
            <a:endParaRPr kumimoji="0" lang="en-GB"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0DE126F9-6D9F-97D2-3BB8-078E005AFCA8}"/>
              </a:ext>
            </a:extLst>
          </p:cNvPr>
          <p:cNvSpPr txBox="1"/>
          <p:nvPr/>
        </p:nvSpPr>
        <p:spPr>
          <a:xfrm>
            <a:off x="1019173" y="3871992"/>
            <a:ext cx="2464526" cy="1388329"/>
          </a:xfrm>
          <a:prstGeom prst="rect">
            <a:avLst/>
          </a:prstGeom>
          <a:noFill/>
        </p:spPr>
        <p:txBody>
          <a:bodyPr wrap="square" lIns="91440" tIns="45720" rIns="91440" bIns="45720" rtlCol="0" anchor="t">
            <a:spAutoFit/>
          </a:bodyPr>
          <a:lstStyle/>
          <a:p>
            <a:pPr>
              <a:lnSpc>
                <a:spcPct val="107000"/>
              </a:lnSpc>
              <a:spcBef>
                <a:spcPts val="600"/>
              </a:spcBef>
              <a:spcAft>
                <a:spcPts val="600"/>
              </a:spcAft>
              <a:defRPr/>
            </a:pPr>
            <a:r>
              <a:rPr kumimoji="0" lang="ja-JP" altLang="en-US" sz="1600" b="0" i="0" u="none" strike="noStrike" kern="1200" cap="none" spc="0" normalizeH="0" baseline="0" noProof="0">
                <a:ln>
                  <a:noFill/>
                </a:ln>
                <a:solidFill>
                  <a:srgbClr val="5F6061"/>
                </a:solidFill>
                <a:effectLst/>
                <a:uLnTx/>
                <a:uFillTx/>
                <a:latin typeface="Arial"/>
                <a:cs typeface="Arial"/>
              </a:rPr>
              <a:t>サステナビリティ関連のリスク及び機会をモニタリング、管理、監督するために企業が用いるガバナンスのプロセス、統制及び手続</a:t>
            </a:r>
          </a:p>
        </p:txBody>
      </p:sp>
      <p:sp>
        <p:nvSpPr>
          <p:cNvPr id="18" name="TextBox 17">
            <a:extLst>
              <a:ext uri="{FF2B5EF4-FFF2-40B4-BE49-F238E27FC236}">
                <a16:creationId xmlns:a16="http://schemas.microsoft.com/office/drawing/2014/main" id="{431CB503-F52D-2471-0A5B-DBAA14E3305A}"/>
              </a:ext>
            </a:extLst>
          </p:cNvPr>
          <p:cNvSpPr txBox="1"/>
          <p:nvPr/>
        </p:nvSpPr>
        <p:spPr>
          <a:xfrm>
            <a:off x="3664156" y="3871993"/>
            <a:ext cx="2473837" cy="8613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ja-JP" altLang="en-US" sz="1600">
                <a:solidFill>
                  <a:srgbClr val="5F6061"/>
                </a:solidFill>
                <a:latin typeface="Arial"/>
                <a:cs typeface="Arial"/>
              </a:rPr>
              <a:t>サステナビリティ</a:t>
            </a:r>
            <a:r>
              <a:rPr kumimoji="0" lang="ja-JP" altLang="en-US" sz="1600" b="0" i="0" u="none" strike="noStrike" kern="1200" cap="none" spc="0" normalizeH="0" baseline="0" noProof="0">
                <a:ln>
                  <a:noFill/>
                </a:ln>
                <a:solidFill>
                  <a:srgbClr val="5F6061"/>
                </a:solidFill>
                <a:effectLst/>
                <a:uLnTx/>
                <a:uFillTx/>
                <a:latin typeface="Arial"/>
                <a:ea typeface="+mn-ea"/>
                <a:cs typeface="Arial"/>
              </a:rPr>
              <a:t>関連のリスク及び機会を管理するための企業の戦略</a:t>
            </a:r>
          </a:p>
        </p:txBody>
      </p:sp>
      <p:sp>
        <p:nvSpPr>
          <p:cNvPr id="20" name="TextBox 19">
            <a:extLst>
              <a:ext uri="{FF2B5EF4-FFF2-40B4-BE49-F238E27FC236}">
                <a16:creationId xmlns:a16="http://schemas.microsoft.com/office/drawing/2014/main" id="{1FCF74B2-4F78-7552-3BF0-BC6249CD7D30}"/>
              </a:ext>
            </a:extLst>
          </p:cNvPr>
          <p:cNvSpPr txBox="1"/>
          <p:nvPr/>
        </p:nvSpPr>
        <p:spPr>
          <a:xfrm>
            <a:off x="6409103" y="3875752"/>
            <a:ext cx="2303252" cy="138832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ja-JP" altLang="en-US" sz="1600" b="0" i="0" u="none" strike="noStrike" kern="1200" cap="none" spc="0" normalizeH="0" baseline="0" noProof="0">
                <a:ln>
                  <a:noFill/>
                </a:ln>
                <a:solidFill>
                  <a:srgbClr val="5F6061"/>
                </a:solidFill>
                <a:effectLst/>
                <a:uLnTx/>
                <a:uFillTx/>
                <a:latin typeface="Arial" panose="020B0604020202020204" pitchFamily="34" charset="0"/>
                <a:ea typeface="+mn-ea"/>
                <a:cs typeface="+mn-cs"/>
              </a:rPr>
              <a:t>企業がサステナビリティ関連のリスク及び機会を識別、評価、優先順位付け、モニタリングするために用いるプロセス</a:t>
            </a:r>
          </a:p>
        </p:txBody>
      </p:sp>
      <p:sp>
        <p:nvSpPr>
          <p:cNvPr id="12" name="Text Placeholder 3">
            <a:extLst>
              <a:ext uri="{FF2B5EF4-FFF2-40B4-BE49-F238E27FC236}">
                <a16:creationId xmlns:a16="http://schemas.microsoft.com/office/drawing/2014/main" id="{B34B0B90-48EA-6E8C-539E-0E5B96BD1A3F}"/>
              </a:ext>
            </a:extLst>
          </p:cNvPr>
          <p:cNvSpPr txBox="1">
            <a:spLocks/>
          </p:cNvSpPr>
          <p:nvPr/>
        </p:nvSpPr>
        <p:spPr>
          <a:xfrm>
            <a:off x="9008671" y="3497014"/>
            <a:ext cx="2464526" cy="67983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1800" b="1"/>
              <a:t>指標及び目標</a:t>
            </a:r>
            <a:endParaRPr kumimoji="0" lang="en-GB"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2C35DD0A-541A-A450-92F9-08BC1C997C5E}"/>
              </a:ext>
            </a:extLst>
          </p:cNvPr>
          <p:cNvSpPr txBox="1"/>
          <p:nvPr/>
        </p:nvSpPr>
        <p:spPr>
          <a:xfrm>
            <a:off x="9107064" y="3850375"/>
            <a:ext cx="2825103" cy="5979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ja-JP" altLang="en-US" sz="1600">
                <a:solidFill>
                  <a:srgbClr val="5F6061"/>
                </a:solidFill>
                <a:latin typeface="Arial" panose="020B0604020202020204" pitchFamily="34" charset="0"/>
              </a:rPr>
              <a:t>サステナビリティ</a:t>
            </a:r>
            <a:r>
              <a:rPr kumimoji="0" lang="ja-JP" altLang="en-US" sz="1600" b="0" i="0" u="none" strike="noStrike" kern="1200" cap="none" spc="0" normalizeH="0" baseline="0" noProof="0">
                <a:ln>
                  <a:noFill/>
                </a:ln>
                <a:solidFill>
                  <a:srgbClr val="5F6061"/>
                </a:solidFill>
                <a:effectLst/>
                <a:uLnTx/>
                <a:uFillTx/>
                <a:latin typeface="Arial" panose="020B0604020202020204" pitchFamily="34" charset="0"/>
                <a:ea typeface="+mn-ea"/>
                <a:cs typeface="+mn-cs"/>
              </a:rPr>
              <a:t>関連のリスク及び機会に関する企業の業績</a:t>
            </a: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33662A1-AAC6-7E8D-71A7-FFA9F658BFB2}"/>
              </a:ext>
            </a:extLst>
          </p:cNvPr>
          <p:cNvCxnSpPr>
            <a:cxnSpLocks/>
          </p:cNvCxnSpPr>
          <p:nvPr/>
        </p:nvCxnSpPr>
        <p:spPr>
          <a:xfrm>
            <a:off x="3521834" y="2784150"/>
            <a:ext cx="0" cy="2741821"/>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2" name="Picture 21" descr="Shape&#10;&#10;Description automatically generated with low confidence">
            <a:extLst>
              <a:ext uri="{FF2B5EF4-FFF2-40B4-BE49-F238E27FC236}">
                <a16:creationId xmlns:a16="http://schemas.microsoft.com/office/drawing/2014/main" id="{E4D1B0CA-2A14-CFB1-20CC-467423071BFA}"/>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60039" y="2742333"/>
            <a:ext cx="572447" cy="572447"/>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4963A093-26BA-7E1D-A670-306B86F08D1E}"/>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53457" y="2699421"/>
            <a:ext cx="623180" cy="623180"/>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B4C30602-5759-1CC6-0549-67A9C8FF365A}"/>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624164" y="2744336"/>
            <a:ext cx="571900" cy="571900"/>
          </a:xfrm>
          <a:prstGeom prst="rect">
            <a:avLst/>
          </a:prstGeom>
        </p:spPr>
      </p:pic>
      <p:pic>
        <p:nvPicPr>
          <p:cNvPr id="32" name="Picture 31" descr="Shape&#10;&#10;Description automatically generated with low confidence">
            <a:extLst>
              <a:ext uri="{FF2B5EF4-FFF2-40B4-BE49-F238E27FC236}">
                <a16:creationId xmlns:a16="http://schemas.microsoft.com/office/drawing/2014/main" id="{71E4014B-CE0A-7559-7211-4153DFCD8A42}"/>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883767" y="2678149"/>
            <a:ext cx="628960" cy="628960"/>
          </a:xfrm>
          <a:prstGeom prst="rect">
            <a:avLst/>
          </a:prstGeom>
        </p:spPr>
      </p:pic>
      <p:cxnSp>
        <p:nvCxnSpPr>
          <p:cNvPr id="38" name="Straight Connector 37">
            <a:extLst>
              <a:ext uri="{FF2B5EF4-FFF2-40B4-BE49-F238E27FC236}">
                <a16:creationId xmlns:a16="http://schemas.microsoft.com/office/drawing/2014/main" id="{A224DA0A-25AC-2750-0EA6-2F0AD0F608B6}"/>
              </a:ext>
            </a:extLst>
          </p:cNvPr>
          <p:cNvCxnSpPr>
            <a:cxnSpLocks/>
          </p:cNvCxnSpPr>
          <p:nvPr/>
        </p:nvCxnSpPr>
        <p:spPr>
          <a:xfrm>
            <a:off x="6225277" y="2784150"/>
            <a:ext cx="0" cy="2741821"/>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42090D2-0BFE-0779-07C1-01403BB6EB6B}"/>
              </a:ext>
            </a:extLst>
          </p:cNvPr>
          <p:cNvCxnSpPr>
            <a:cxnSpLocks/>
          </p:cNvCxnSpPr>
          <p:nvPr/>
        </p:nvCxnSpPr>
        <p:spPr>
          <a:xfrm>
            <a:off x="8928721" y="2784150"/>
            <a:ext cx="0" cy="279849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3858C38F-B707-C3ED-9A41-E36BEAC2ED69}"/>
              </a:ext>
            </a:extLst>
          </p:cNvPr>
          <p:cNvSpPr>
            <a:spLocks noGrp="1"/>
          </p:cNvSpPr>
          <p:nvPr>
            <p:ph type="body" sz="quarter" idx="10"/>
          </p:nvPr>
        </p:nvSpPr>
        <p:spPr>
          <a:xfrm>
            <a:off x="1019173" y="1351313"/>
            <a:ext cx="10188575" cy="654191"/>
          </a:xfrm>
        </p:spPr>
        <p:txBody>
          <a:bodyPr/>
          <a:lstStyle/>
          <a:p>
            <a:r>
              <a:rPr lang="en-US" altLang="ja-JP">
                <a:latin typeface="+mn-lt"/>
                <a:ea typeface="+mj-ea"/>
                <a:cs typeface="Arial"/>
              </a:rPr>
              <a:t>TCFD</a:t>
            </a:r>
            <a:r>
              <a:rPr lang="ja-JP" altLang="en-US">
                <a:latin typeface="+mj-lt"/>
                <a:cs typeface="Arial"/>
              </a:rPr>
              <a:t>の構造を適用し、コア・コンテンツの領域を定める</a:t>
            </a:r>
            <a:endParaRPr lang="en-US">
              <a:latin typeface="+mj-lt"/>
            </a:endParaRPr>
          </a:p>
          <a:p>
            <a:endParaRPr lang="en-US">
              <a:solidFill>
                <a:srgbClr val="5D5B5C"/>
              </a:solidFill>
            </a:endParaRPr>
          </a:p>
        </p:txBody>
      </p:sp>
    </p:spTree>
    <p:extLst>
      <p:ext uri="{BB962C8B-B14F-4D97-AF65-F5344CB8AC3E}">
        <p14:creationId xmlns:p14="http://schemas.microsoft.com/office/powerpoint/2010/main" val="71288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9FD47-4500-CF65-D3E5-95113E512690}"/>
              </a:ext>
            </a:extLst>
          </p:cNvPr>
          <p:cNvSpPr>
            <a:spLocks noGrp="1"/>
          </p:cNvSpPr>
          <p:nvPr>
            <p:ph type="body" sz="quarter" idx="10"/>
          </p:nvPr>
        </p:nvSpPr>
        <p:spPr>
          <a:xfrm>
            <a:off x="1019173" y="1280791"/>
            <a:ext cx="10939744" cy="559042"/>
          </a:xfrm>
        </p:spPr>
        <p:txBody>
          <a:bodyPr/>
          <a:lstStyle/>
          <a:p>
            <a:r>
              <a:rPr lang="ja-JP" altLang="en-US">
                <a:solidFill>
                  <a:srgbClr val="5D5B5C"/>
                </a:solidFill>
                <a:latin typeface="+mn-lt"/>
              </a:rPr>
              <a:t>サステナビリティ開示を発展させるためのガイダンス</a:t>
            </a:r>
            <a:endParaRPr lang="en-GB">
              <a:solidFill>
                <a:srgbClr val="5D5B5C"/>
              </a:solidFill>
              <a:latin typeface="+mn-lt"/>
            </a:endParaRPr>
          </a:p>
        </p:txBody>
      </p:sp>
      <p:sp>
        <p:nvSpPr>
          <p:cNvPr id="5" name="Footer Placeholder 14">
            <a:extLst>
              <a:ext uri="{FF2B5EF4-FFF2-40B4-BE49-F238E27FC236}">
                <a16:creationId xmlns:a16="http://schemas.microsoft.com/office/drawing/2014/main" id="{B40EAEED-D328-91B1-4C95-309BAD385C5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4" name="Rectangle 13">
            <a:extLst>
              <a:ext uri="{FF2B5EF4-FFF2-40B4-BE49-F238E27FC236}">
                <a16:creationId xmlns:a16="http://schemas.microsoft.com/office/drawing/2014/main" id="{D18618F8-669E-110E-D3A4-577D1399C94E}"/>
              </a:ext>
            </a:extLst>
          </p:cNvPr>
          <p:cNvSpPr/>
          <p:nvPr/>
        </p:nvSpPr>
        <p:spPr>
          <a:xfrm>
            <a:off x="1019173" y="3487166"/>
            <a:ext cx="4927748" cy="2717132"/>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300"/>
              </a:spcBef>
              <a:spcAft>
                <a:spcPts val="600"/>
              </a:spcAft>
              <a:defRPr/>
            </a:pPr>
            <a:r>
              <a:rPr kumimoji="0" lang="ja-JP" altLang="en-US" sz="1600" i="0" u="none" strike="noStrike" kern="1200" cap="none" spc="0" normalizeH="0" baseline="0" noProof="0">
                <a:ln>
                  <a:noFill/>
                </a:ln>
                <a:solidFill>
                  <a:schemeClr val="tx1"/>
                </a:solidFill>
                <a:effectLst/>
                <a:uLnTx/>
                <a:uFillTx/>
                <a:cs typeface="+mn-cs"/>
              </a:rPr>
              <a:t>関連性がある</a:t>
            </a:r>
            <a:r>
              <a:rPr kumimoji="0" lang="ja-JP" altLang="en-US" sz="1600" b="1" i="0" u="none" strike="noStrike" kern="1200" cap="none" spc="0" normalizeH="0" baseline="0" noProof="0">
                <a:ln>
                  <a:noFill/>
                </a:ln>
                <a:solidFill>
                  <a:schemeClr val="tx1"/>
                </a:solidFill>
                <a:effectLst/>
                <a:uLnTx/>
                <a:uFillTx/>
                <a:cs typeface="+mn-cs"/>
              </a:rPr>
              <a:t>リスク及び機会</a:t>
            </a:r>
            <a:r>
              <a:rPr kumimoji="0" lang="ja-JP" altLang="en-US" sz="1600" i="0" u="none" strike="noStrike" kern="1200" cap="none" spc="0" normalizeH="0" baseline="0" noProof="0">
                <a:ln>
                  <a:noFill/>
                </a:ln>
                <a:solidFill>
                  <a:schemeClr val="tx1"/>
                </a:solidFill>
                <a:effectLst/>
                <a:uLnTx/>
                <a:uFillTx/>
                <a:cs typeface="+mn-cs"/>
              </a:rPr>
              <a:t>を識別するために、企業は</a:t>
            </a:r>
            <a:r>
              <a:rPr kumimoji="0" lang="en-US" altLang="ja-JP" sz="1600" i="0" u="none" strike="noStrike" kern="1200" cap="none" spc="0" normalizeH="0" baseline="0" noProof="0">
                <a:ln>
                  <a:noFill/>
                </a:ln>
                <a:solidFill>
                  <a:schemeClr val="tx1"/>
                </a:solidFill>
                <a:effectLst/>
                <a:uLnTx/>
                <a:uFillTx/>
                <a:cs typeface="+mn-cs"/>
              </a:rPr>
              <a:t>ISSB</a:t>
            </a:r>
            <a:r>
              <a:rPr kumimoji="0" lang="ja-JP" altLang="en-US" sz="1600" i="0" u="none" strike="noStrike" kern="1200" cap="none" spc="0" normalizeH="0" baseline="0" noProof="0">
                <a:ln>
                  <a:noFill/>
                </a:ln>
                <a:solidFill>
                  <a:schemeClr val="tx1"/>
                </a:solidFill>
                <a:effectLst/>
                <a:uLnTx/>
                <a:uFillTx/>
                <a:cs typeface="+mn-cs"/>
              </a:rPr>
              <a:t>基準を使用し、以下を</a:t>
            </a:r>
            <a:r>
              <a:rPr kumimoji="0" lang="ja-JP" altLang="en-US" sz="1600" b="1" i="0" u="none" strike="noStrike" kern="1200" cap="none" spc="0" normalizeH="0" baseline="0" noProof="0">
                <a:ln>
                  <a:noFill/>
                </a:ln>
                <a:solidFill>
                  <a:schemeClr val="tx1"/>
                </a:solidFill>
                <a:effectLst/>
                <a:uLnTx/>
                <a:uFillTx/>
                <a:cs typeface="+mn-cs"/>
              </a:rPr>
              <a:t>考慮しなければならない（</a:t>
            </a:r>
            <a:r>
              <a:rPr kumimoji="0" lang="en-GB" sz="1600" b="1" i="0" u="none" strike="noStrike" kern="1200" cap="none" spc="0" normalizeH="0" baseline="0" noProof="0">
                <a:ln>
                  <a:noFill/>
                </a:ln>
                <a:solidFill>
                  <a:schemeClr val="tx1"/>
                </a:solidFill>
                <a:effectLst/>
                <a:uLnTx/>
                <a:uFillTx/>
                <a:cs typeface="+mn-cs"/>
              </a:rPr>
              <a:t>shall consider</a:t>
            </a:r>
            <a:r>
              <a:rPr kumimoji="0" lang="ja-JP" altLang="en-US" sz="1600" b="1" i="0" u="none" strike="noStrike" kern="1200" cap="none" spc="0" normalizeH="0" baseline="0" noProof="0">
                <a:ln>
                  <a:noFill/>
                </a:ln>
                <a:solidFill>
                  <a:schemeClr val="tx1"/>
                </a:solidFill>
                <a:effectLst/>
                <a:uLnTx/>
                <a:uFillTx/>
                <a:cs typeface="+mn-cs"/>
              </a:rPr>
              <a:t>）</a:t>
            </a:r>
            <a:r>
              <a:rPr kumimoji="0" lang="ja-JP" altLang="en-US" sz="1600" i="0" u="none" strike="noStrike" kern="1200" cap="none" spc="0" normalizeH="0" baseline="0" noProof="0">
                <a:ln>
                  <a:noFill/>
                </a:ln>
                <a:solidFill>
                  <a:schemeClr val="tx1"/>
                </a:solidFill>
                <a:effectLst/>
                <a:uLnTx/>
                <a:uFillTx/>
                <a:cs typeface="+mn-cs"/>
              </a:rPr>
              <a:t>。</a:t>
            </a:r>
            <a:endParaRPr kumimoji="0" lang="en-GB" sz="1600" i="0" u="none" strike="noStrike" kern="1200" cap="none" spc="0" normalizeH="0" baseline="0" noProof="0">
              <a:ln>
                <a:noFill/>
              </a:ln>
              <a:solidFill>
                <a:schemeClr val="tx1"/>
              </a:solidFill>
              <a:effectLst/>
              <a:uLnTx/>
              <a:uFillTx/>
              <a:cs typeface="+mn-cs"/>
            </a:endParaRP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US" altLang="ja-JP" sz="1600" b="1" i="0" u="none" strike="noStrike" kern="1200" cap="none" spc="0" normalizeH="0" baseline="0" noProof="0">
                <a:ln>
                  <a:noFill/>
                </a:ln>
                <a:solidFill>
                  <a:schemeClr val="tx1"/>
                </a:solidFill>
                <a:effectLst/>
                <a:uLnTx/>
                <a:uFillTx/>
                <a:cs typeface="+mn-cs"/>
              </a:rPr>
              <a:t>SASB</a:t>
            </a:r>
            <a:r>
              <a:rPr lang="ja-JP" altLang="en-US" sz="1600" b="1">
                <a:solidFill>
                  <a:schemeClr val="tx1"/>
                </a:solidFill>
              </a:rPr>
              <a:t>スタンダード</a:t>
            </a:r>
            <a:endParaRPr kumimoji="0" lang="en-GB" sz="1600" b="1" i="0" u="none" strike="noStrike" kern="1200" cap="none" spc="0" normalizeH="0" baseline="0" noProof="0">
              <a:ln>
                <a:noFill/>
              </a:ln>
              <a:solidFill>
                <a:schemeClr val="tx1"/>
              </a:solidFill>
              <a:effectLst/>
              <a:uLnTx/>
              <a:uFillTx/>
              <a:cs typeface="Arial"/>
            </a:endParaRPr>
          </a:p>
          <a:p>
            <a:pPr marL="358775" marR="0" lvl="1" indent="0" algn="l" defTabSz="914400" rtl="0" eaLnBrk="1" fontAlgn="auto" latinLnBrk="0" hangingPunct="1">
              <a:lnSpc>
                <a:spcPct val="100000"/>
              </a:lnSpc>
              <a:spcBef>
                <a:spcPts val="300"/>
              </a:spcBef>
              <a:spcAft>
                <a:spcPts val="300"/>
              </a:spcAft>
              <a:buClr>
                <a:srgbClr val="5F6061"/>
              </a:buClr>
              <a:buSzTx/>
              <a:buFontTx/>
              <a:buNone/>
              <a:tabLst/>
              <a:defRPr/>
            </a:pPr>
            <a:endParaRPr kumimoji="0" lang="en-GB" sz="1600" b="1" i="0" u="none" strike="noStrike" kern="1200" cap="none" spc="0" normalizeH="0" baseline="0" noProof="0">
              <a:ln>
                <a:noFill/>
              </a:ln>
              <a:solidFill>
                <a:schemeClr val="tx1"/>
              </a:solidFill>
              <a:effectLst/>
              <a:uLnTx/>
              <a:uFillTx/>
              <a:cs typeface="+mn-cs"/>
            </a:endParaRPr>
          </a:p>
          <a:p>
            <a:pPr marL="0" lvl="1">
              <a:spcBef>
                <a:spcPts val="300"/>
              </a:spcBef>
              <a:spcAft>
                <a:spcPts val="300"/>
              </a:spcAft>
              <a:buClr>
                <a:srgbClr val="5F6061"/>
              </a:buClr>
              <a:defRPr/>
            </a:pPr>
            <a:r>
              <a:rPr kumimoji="0" lang="ja-JP" altLang="en-US" sz="1600" b="0" i="0" u="none" strike="noStrike" kern="1200" cap="none" spc="0" normalizeH="0" baseline="0" noProof="0">
                <a:ln>
                  <a:noFill/>
                </a:ln>
                <a:solidFill>
                  <a:schemeClr val="tx1"/>
                </a:solidFill>
                <a:effectLst/>
                <a:uLnTx/>
                <a:uFillTx/>
                <a:cs typeface="+mn-cs"/>
              </a:rPr>
              <a:t>企業は以下を</a:t>
            </a:r>
            <a:r>
              <a:rPr kumimoji="0" lang="ja-JP" altLang="en-US" sz="1600" b="1" i="0" u="none" strike="noStrike" kern="1200" cap="none" spc="0" normalizeH="0" baseline="0" noProof="0">
                <a:ln>
                  <a:noFill/>
                </a:ln>
                <a:solidFill>
                  <a:schemeClr val="tx1"/>
                </a:solidFill>
                <a:effectLst/>
                <a:uLnTx/>
                <a:uFillTx/>
                <a:cs typeface="+mn-cs"/>
              </a:rPr>
              <a:t>考慮することもできる（</a:t>
            </a:r>
            <a:r>
              <a:rPr kumimoji="0" lang="en-GB" sz="1600" b="1" i="0" u="none" strike="noStrike" kern="1200" cap="none" spc="0" normalizeH="0" baseline="0" noProof="0">
                <a:ln>
                  <a:noFill/>
                </a:ln>
                <a:solidFill>
                  <a:schemeClr val="tx1"/>
                </a:solidFill>
                <a:effectLst/>
                <a:uLnTx/>
                <a:uFillTx/>
                <a:cs typeface="+mn-cs"/>
              </a:rPr>
              <a:t>may </a:t>
            </a:r>
            <a:r>
              <a:rPr lang="en-GB" sz="1600" b="1">
                <a:solidFill>
                  <a:schemeClr val="tx1"/>
                </a:solidFill>
              </a:rPr>
              <a:t>also consider</a:t>
            </a:r>
            <a:r>
              <a:rPr lang="ja-JP" altLang="en-US" sz="1600" b="1">
                <a:solidFill>
                  <a:schemeClr val="tx1"/>
                </a:solidFill>
              </a:rPr>
              <a:t>）</a:t>
            </a:r>
            <a:r>
              <a:rPr kumimoji="0" lang="ja-JP" altLang="en-US" sz="1600" b="0" i="0" u="none" strike="noStrike" kern="1200" cap="none" spc="0" normalizeH="0" baseline="0" noProof="0">
                <a:ln>
                  <a:noFill/>
                </a:ln>
                <a:solidFill>
                  <a:schemeClr val="tx1"/>
                </a:solidFill>
                <a:effectLst/>
                <a:uLnTx/>
                <a:uFillTx/>
                <a:cs typeface="+mn-cs"/>
              </a:rPr>
              <a:t>。</a:t>
            </a:r>
            <a:endParaRPr kumimoji="0" lang="en-GB" sz="1600" b="0" i="0" u="none" strike="noStrike" kern="1200" cap="none" spc="0" normalizeH="0" baseline="0" noProof="0">
              <a:ln>
                <a:noFill/>
              </a:ln>
              <a:solidFill>
                <a:schemeClr val="tx1"/>
              </a:solidFill>
              <a:effectLst/>
              <a:uLnTx/>
              <a:uFillTx/>
              <a:cs typeface="Arial"/>
            </a:endParaRP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lang="en-US" altLang="ja-JP" sz="1600">
                <a:solidFill>
                  <a:schemeClr val="tx1"/>
                </a:solidFill>
              </a:rPr>
              <a:t>CDSB</a:t>
            </a:r>
            <a:r>
              <a:rPr lang="ja-JP" altLang="en-US" sz="1600">
                <a:solidFill>
                  <a:schemeClr val="tx1"/>
                </a:solidFill>
              </a:rPr>
              <a:t>フレームワークアプリケーション・ガイダンス</a:t>
            </a:r>
            <a:endParaRPr kumimoji="0" lang="en-GB" sz="1600" b="0" i="0" u="none" strike="noStrike" kern="1200" cap="none" spc="0" normalizeH="0" baseline="0" noProof="0">
              <a:ln>
                <a:noFill/>
              </a:ln>
              <a:solidFill>
                <a:schemeClr val="tx1"/>
              </a:solidFill>
              <a:effectLst/>
              <a:uLnTx/>
              <a:uFillTx/>
              <a:cs typeface="Arial"/>
            </a:endParaRP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lang="ja-JP" altLang="en-US" sz="1600">
                <a:solidFill>
                  <a:schemeClr val="tx1"/>
                </a:solidFill>
              </a:rPr>
              <a:t>業界慣行</a:t>
            </a:r>
            <a:endParaRPr kumimoji="0" lang="en-GB" sz="1600" b="0" i="0" u="none" strike="noStrike" kern="1200" cap="none" spc="0" normalizeH="0" baseline="0" noProof="0">
              <a:ln>
                <a:noFill/>
              </a:ln>
              <a:solidFill>
                <a:schemeClr val="tx1"/>
              </a:solidFill>
              <a:effectLst/>
              <a:uLnTx/>
              <a:uFillTx/>
              <a:cs typeface="Arial"/>
            </a:endParaRP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ja-JP" altLang="en-US" sz="1600" b="0" i="0" u="none" strike="noStrike" kern="1200" cap="none" spc="0" normalizeH="0" baseline="0" noProof="0">
                <a:ln>
                  <a:noFill/>
                </a:ln>
                <a:solidFill>
                  <a:schemeClr val="tx1"/>
                </a:solidFill>
                <a:effectLst/>
                <a:uLnTx/>
                <a:uFillTx/>
                <a:cs typeface="+mn-cs"/>
              </a:rPr>
              <a:t>投資者に焦点を当てた基準設定主体の資料</a:t>
            </a:r>
          </a:p>
        </p:txBody>
      </p:sp>
      <p:sp>
        <p:nvSpPr>
          <p:cNvPr id="15" name="Rectangle 14">
            <a:extLst>
              <a:ext uri="{FF2B5EF4-FFF2-40B4-BE49-F238E27FC236}">
                <a16:creationId xmlns:a16="http://schemas.microsoft.com/office/drawing/2014/main" id="{0BC8404E-E3AD-05E0-65BF-59338C72B2E5}"/>
              </a:ext>
            </a:extLst>
          </p:cNvPr>
          <p:cNvSpPr/>
          <p:nvPr/>
        </p:nvSpPr>
        <p:spPr>
          <a:xfrm>
            <a:off x="6472414" y="3432227"/>
            <a:ext cx="5486503" cy="2935224"/>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1" indent="0" algn="l" defTabSz="914400" rtl="0" eaLnBrk="1" fontAlgn="auto" latinLnBrk="0" hangingPunct="1">
              <a:lnSpc>
                <a:spcPct val="100000"/>
              </a:lnSpc>
              <a:spcBef>
                <a:spcPts val="300"/>
              </a:spcBef>
              <a:spcAft>
                <a:spcPts val="600"/>
              </a:spcAft>
              <a:buClrTx/>
              <a:buSzTx/>
              <a:buFontTx/>
              <a:buNone/>
              <a:tabLst/>
              <a:defRPr/>
            </a:pPr>
            <a:r>
              <a:rPr kumimoji="0" lang="ja-JP" altLang="en-US" sz="1600" b="0" i="0" u="none" strike="noStrike" kern="1200" cap="none" spc="0" normalizeH="0" baseline="0" noProof="0">
                <a:ln>
                  <a:noFill/>
                </a:ln>
                <a:solidFill>
                  <a:schemeClr val="tx1"/>
                </a:solidFill>
                <a:effectLst/>
                <a:uLnTx/>
                <a:uFillTx/>
                <a:cs typeface="+mn-cs"/>
              </a:rPr>
              <a:t>どのような情報を開示するかを識別するために、企業は</a:t>
            </a:r>
            <a:r>
              <a:rPr kumimoji="0" lang="en-US" altLang="ja-JP" sz="1600" b="0" i="0" u="none" strike="noStrike" kern="1200" cap="none" spc="0" normalizeH="0" baseline="0" noProof="0">
                <a:ln>
                  <a:noFill/>
                </a:ln>
                <a:solidFill>
                  <a:schemeClr val="tx1"/>
                </a:solidFill>
                <a:effectLst/>
                <a:uLnTx/>
                <a:uFillTx/>
                <a:cs typeface="+mn-cs"/>
              </a:rPr>
              <a:t>ISSB</a:t>
            </a:r>
            <a:r>
              <a:rPr kumimoji="0" lang="ja-JP" altLang="en-US" sz="1600" b="0" i="0" u="none" strike="noStrike" kern="1200" cap="none" spc="0" normalizeH="0" baseline="0" noProof="0">
                <a:ln>
                  <a:noFill/>
                </a:ln>
                <a:solidFill>
                  <a:schemeClr val="tx1"/>
                </a:solidFill>
                <a:effectLst/>
                <a:uLnTx/>
                <a:uFillTx/>
                <a:cs typeface="+mn-cs"/>
              </a:rPr>
              <a:t>基準を使用し、気候以外の事項については以下を</a:t>
            </a:r>
            <a:r>
              <a:rPr kumimoji="0" lang="ja-JP" altLang="en-US" sz="1600" b="1" i="0" u="none" strike="noStrike" kern="1200" cap="none" spc="0" normalizeH="0" baseline="0" noProof="0">
                <a:ln>
                  <a:noFill/>
                </a:ln>
                <a:solidFill>
                  <a:schemeClr val="tx1"/>
                </a:solidFill>
                <a:effectLst/>
                <a:uLnTx/>
                <a:uFillTx/>
                <a:cs typeface="+mn-cs"/>
              </a:rPr>
              <a:t>考慮しなければならない（</a:t>
            </a:r>
            <a:r>
              <a:rPr kumimoji="0" lang="en-GB" sz="1600" b="1" i="0" u="none" strike="noStrike" kern="1200" cap="none" spc="0" normalizeH="0" baseline="0" noProof="0">
                <a:ln>
                  <a:noFill/>
                </a:ln>
                <a:solidFill>
                  <a:schemeClr val="tx1"/>
                </a:solidFill>
                <a:effectLst/>
                <a:uLnTx/>
                <a:uFillTx/>
                <a:cs typeface="+mn-cs"/>
              </a:rPr>
              <a:t>shall consider</a:t>
            </a:r>
            <a:r>
              <a:rPr kumimoji="0" lang="ja-JP" altLang="en-US" sz="1600" b="1" i="0" u="none" strike="noStrike" kern="1200" cap="none" spc="0" normalizeH="0" baseline="0" noProof="0">
                <a:ln>
                  <a:noFill/>
                </a:ln>
                <a:solidFill>
                  <a:schemeClr val="tx1"/>
                </a:solidFill>
                <a:effectLst/>
                <a:uLnTx/>
                <a:uFillTx/>
                <a:cs typeface="+mn-cs"/>
              </a:rPr>
              <a:t>）</a:t>
            </a:r>
            <a:r>
              <a:rPr kumimoji="0" lang="ja-JP" altLang="en-US" sz="1600" i="0" u="none" strike="noStrike" kern="1200" cap="none" spc="0" normalizeH="0" baseline="0" noProof="0">
                <a:ln>
                  <a:noFill/>
                </a:ln>
                <a:solidFill>
                  <a:schemeClr val="tx1"/>
                </a:solidFill>
                <a:effectLst/>
                <a:uLnTx/>
                <a:uFillTx/>
                <a:cs typeface="+mn-cs"/>
              </a:rPr>
              <a:t>。</a:t>
            </a:r>
            <a:endParaRPr kumimoji="0" lang="en-GB" sz="1600" b="1" i="0" u="none" strike="noStrike" kern="1200" cap="none" spc="0" normalizeH="0" baseline="0" noProof="0">
              <a:ln>
                <a:noFill/>
              </a:ln>
              <a:solidFill>
                <a:schemeClr val="tx1"/>
              </a:solidFill>
              <a:effectLst/>
              <a:uLnTx/>
              <a:uFillTx/>
              <a:cs typeface="+mn-cs"/>
            </a:endParaRPr>
          </a:p>
          <a:p>
            <a:pPr marL="285750" lvl="1" indent="-285750">
              <a:spcBef>
                <a:spcPts val="100"/>
              </a:spcBef>
              <a:spcAft>
                <a:spcPts val="100"/>
              </a:spcAft>
              <a:buClr>
                <a:srgbClr val="5F6061"/>
              </a:buClr>
              <a:buFont typeface="Arial" panose="020B0604020202020204" pitchFamily="34" charset="0"/>
              <a:buChar char="•"/>
              <a:defRPr/>
            </a:pPr>
            <a:r>
              <a:rPr kumimoji="0" lang="en-US" altLang="ja-JP" sz="1600" b="1" i="0" u="none" strike="noStrike" kern="1200" cap="none" spc="0" normalizeH="0" baseline="0" noProof="0">
                <a:ln>
                  <a:noFill/>
                </a:ln>
                <a:solidFill>
                  <a:schemeClr val="tx1"/>
                </a:solidFill>
                <a:effectLst/>
                <a:uLnTx/>
                <a:uFillTx/>
                <a:cs typeface="+mn-cs"/>
              </a:rPr>
              <a:t>SASB</a:t>
            </a:r>
            <a:r>
              <a:rPr lang="ja-JP" altLang="en-US" sz="1600" b="1">
                <a:solidFill>
                  <a:schemeClr val="tx1"/>
                </a:solidFill>
              </a:rPr>
              <a:t>スタンダード</a:t>
            </a:r>
            <a:endParaRPr kumimoji="0" lang="en-GB" sz="1600" b="1" i="0" u="none" strike="noStrike" kern="1200" cap="none" spc="0" normalizeH="0" baseline="0" noProof="0">
              <a:ln>
                <a:noFill/>
              </a:ln>
              <a:solidFill>
                <a:schemeClr val="tx1"/>
              </a:solidFill>
              <a:effectLst/>
              <a:uLnTx/>
              <a:uFillTx/>
              <a:cs typeface="Arial"/>
            </a:endParaRP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endParaRPr kumimoji="0" lang="en-GB" sz="1600" b="1" i="0" u="none" strike="noStrike" kern="1200" cap="none" spc="0" normalizeH="0" baseline="0" noProof="0">
              <a:ln>
                <a:noFill/>
              </a:ln>
              <a:solidFill>
                <a:schemeClr val="tx1"/>
              </a:solidFill>
              <a:effectLst/>
              <a:uLnTx/>
              <a:uFillTx/>
              <a:cs typeface="Arial"/>
            </a:endParaRPr>
          </a:p>
          <a:p>
            <a:pPr marL="0" lvl="1">
              <a:spcBef>
                <a:spcPts val="300"/>
              </a:spcBef>
              <a:spcAft>
                <a:spcPts val="300"/>
              </a:spcAft>
              <a:buClr>
                <a:srgbClr val="5F6061"/>
              </a:buClr>
              <a:defRPr/>
            </a:pPr>
            <a:r>
              <a:rPr kumimoji="0" lang="ja-JP" altLang="en-US" sz="1600" b="0" i="0" u="none" strike="noStrike" kern="1200" cap="none" spc="0" normalizeH="0" baseline="0" noProof="0">
                <a:ln>
                  <a:noFill/>
                </a:ln>
                <a:solidFill>
                  <a:schemeClr val="tx1"/>
                </a:solidFill>
                <a:effectLst/>
                <a:uLnTx/>
                <a:uFillTx/>
                <a:cs typeface="+mn-cs"/>
              </a:rPr>
              <a:t>企業は投資者の情報ニーズを満たす範囲で以下を</a:t>
            </a:r>
            <a:r>
              <a:rPr kumimoji="0" lang="ja-JP" altLang="en-US" sz="1600" b="1" i="0" u="none" strike="noStrike" kern="1200" cap="none" spc="0" normalizeH="0" baseline="0" noProof="0">
                <a:ln>
                  <a:noFill/>
                </a:ln>
                <a:solidFill>
                  <a:schemeClr val="tx1"/>
                </a:solidFill>
                <a:effectLst/>
                <a:uLnTx/>
                <a:uFillTx/>
                <a:cs typeface="+mn-cs"/>
              </a:rPr>
              <a:t>考慮することもできる（</a:t>
            </a:r>
            <a:r>
              <a:rPr kumimoji="0" lang="en-GB" sz="1600" b="1" i="0" u="none" strike="noStrike" kern="1200" cap="none" spc="0" normalizeH="0" baseline="0" noProof="0">
                <a:ln>
                  <a:noFill/>
                </a:ln>
                <a:solidFill>
                  <a:schemeClr val="tx1"/>
                </a:solidFill>
                <a:effectLst/>
                <a:uLnTx/>
                <a:uFillTx/>
                <a:cs typeface="+mn-cs"/>
              </a:rPr>
              <a:t>may </a:t>
            </a:r>
            <a:r>
              <a:rPr lang="en-GB" sz="1600" b="1">
                <a:solidFill>
                  <a:schemeClr val="tx1"/>
                </a:solidFill>
              </a:rPr>
              <a:t>also consider</a:t>
            </a:r>
            <a:r>
              <a:rPr lang="ja-JP" altLang="en-US" sz="1600" b="1">
                <a:solidFill>
                  <a:schemeClr val="tx1"/>
                </a:solidFill>
              </a:rPr>
              <a:t>）</a:t>
            </a:r>
            <a:r>
              <a:rPr kumimoji="0" lang="ja-JP" altLang="en-US" sz="1600" b="0" i="0" u="none" strike="noStrike" kern="1200" cap="none" spc="0" normalizeH="0" baseline="0" noProof="0">
                <a:ln>
                  <a:noFill/>
                </a:ln>
                <a:solidFill>
                  <a:schemeClr val="tx1"/>
                </a:solidFill>
                <a:effectLst/>
                <a:uLnTx/>
                <a:uFillTx/>
                <a:cs typeface="+mn-cs"/>
              </a:rPr>
              <a:t>。</a:t>
            </a:r>
            <a:endParaRPr kumimoji="0" lang="en-GB" sz="1600" b="0" i="0" u="none" strike="noStrike" kern="1200" cap="none" spc="0" normalizeH="0" baseline="0" noProof="0">
              <a:ln>
                <a:noFill/>
              </a:ln>
              <a:solidFill>
                <a:schemeClr val="tx1"/>
              </a:solidFill>
              <a:effectLst/>
              <a:uLnTx/>
              <a:uFillTx/>
              <a:cs typeface="Arial"/>
            </a:endParaRPr>
          </a:p>
          <a:p>
            <a:pPr marL="285750" lvl="1" indent="-285750">
              <a:spcBef>
                <a:spcPts val="100"/>
              </a:spcBef>
              <a:spcAft>
                <a:spcPts val="100"/>
              </a:spcAft>
              <a:buClr>
                <a:srgbClr val="5F6061"/>
              </a:buClr>
              <a:buFont typeface="Arial" panose="020B0604020202020204" pitchFamily="34" charset="0"/>
              <a:buChar char="•"/>
              <a:defRPr/>
            </a:pPr>
            <a:r>
              <a:rPr lang="en-US" altLang="ja-JP" sz="1600">
                <a:solidFill>
                  <a:schemeClr val="tx1"/>
                </a:solidFill>
              </a:rPr>
              <a:t>CDSB</a:t>
            </a:r>
            <a:r>
              <a:rPr lang="ja-JP" altLang="en-US" sz="1600">
                <a:solidFill>
                  <a:schemeClr val="tx1"/>
                </a:solidFill>
              </a:rPr>
              <a:t>フレームワークアプリケーション・ガイダンス</a:t>
            </a:r>
            <a:endParaRPr kumimoji="0" lang="en-GB" sz="1600" b="0" i="0" u="none" strike="noStrike" kern="1200" cap="none" spc="0" normalizeH="0" baseline="0" noProof="0">
              <a:ln>
                <a:noFill/>
              </a:ln>
              <a:solidFill>
                <a:schemeClr val="tx1"/>
              </a:solidFill>
              <a:effectLst/>
              <a:uLnTx/>
              <a:uFillTx/>
              <a:cs typeface="Arial"/>
            </a:endParaRPr>
          </a:p>
          <a:p>
            <a:pPr marL="285750" lvl="1" indent="-285750">
              <a:spcBef>
                <a:spcPts val="100"/>
              </a:spcBef>
              <a:spcAft>
                <a:spcPts val="100"/>
              </a:spcAft>
              <a:buClr>
                <a:srgbClr val="5F6061"/>
              </a:buClr>
              <a:buFont typeface="Arial" panose="020B0604020202020204" pitchFamily="34" charset="0"/>
              <a:buChar char="•"/>
              <a:defRPr/>
            </a:pPr>
            <a:r>
              <a:rPr lang="ja-JP" altLang="en-US" sz="1600">
                <a:solidFill>
                  <a:schemeClr val="tx1"/>
                </a:solidFill>
              </a:rPr>
              <a:t>業界慣行</a:t>
            </a:r>
            <a:endParaRPr kumimoji="0" lang="en-GB" sz="1600" b="0" i="0" u="none" strike="noStrike" kern="1200" cap="none" spc="0" normalizeH="0" baseline="0" noProof="0">
              <a:ln>
                <a:noFill/>
              </a:ln>
              <a:solidFill>
                <a:schemeClr val="tx1"/>
              </a:solidFill>
              <a:effectLst/>
              <a:uLnTx/>
              <a:uFillTx/>
              <a:cs typeface="Arial"/>
            </a:endParaRPr>
          </a:p>
          <a:p>
            <a:pPr marL="285750" lvl="1" indent="-285750">
              <a:spcBef>
                <a:spcPts val="100"/>
              </a:spcBef>
              <a:spcAft>
                <a:spcPts val="100"/>
              </a:spcAft>
              <a:buClr>
                <a:srgbClr val="5F6061"/>
              </a:buClr>
              <a:buFont typeface="Arial" panose="020B0604020202020204" pitchFamily="34" charset="0"/>
              <a:buChar char="•"/>
              <a:defRPr/>
            </a:pPr>
            <a:r>
              <a:rPr kumimoji="0" lang="ja-JP" altLang="en-US" sz="1600" b="0" i="0" u="none" strike="noStrike" kern="1200" cap="none" spc="0" normalizeH="0" baseline="0" noProof="0">
                <a:ln>
                  <a:noFill/>
                </a:ln>
                <a:solidFill>
                  <a:schemeClr val="tx1"/>
                </a:solidFill>
                <a:effectLst/>
                <a:uLnTx/>
                <a:uFillTx/>
                <a:cs typeface="+mn-cs"/>
              </a:rPr>
              <a:t>投資者に焦点を当てた基準設定主体の資料</a:t>
            </a:r>
            <a:endParaRPr kumimoji="0" lang="en-GB" sz="1600" b="0" i="0" u="none" strike="noStrike" kern="1200" cap="none" spc="0" normalizeH="0" baseline="0" noProof="0">
              <a:ln>
                <a:noFill/>
              </a:ln>
              <a:solidFill>
                <a:schemeClr val="tx1"/>
              </a:solidFill>
              <a:effectLst/>
              <a:uLnTx/>
              <a:uFillTx/>
              <a:cs typeface="Arial"/>
            </a:endParaRP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cs typeface="+mn-cs"/>
              </a:rPr>
              <a:t>GRI</a:t>
            </a:r>
            <a:r>
              <a:rPr kumimoji="0" lang="ja-JP" altLang="en-US" sz="1600" b="0" i="0" u="none" strike="noStrike" kern="1200" cap="none" spc="0" normalizeH="0" baseline="0" noProof="0">
                <a:ln>
                  <a:noFill/>
                </a:ln>
                <a:solidFill>
                  <a:schemeClr val="tx1"/>
                </a:solidFill>
                <a:effectLst/>
                <a:uLnTx/>
                <a:uFillTx/>
                <a:cs typeface="+mn-cs"/>
              </a:rPr>
              <a:t>スタンダード</a:t>
            </a:r>
            <a:endParaRPr kumimoji="0" lang="en-GB" sz="1600" b="0" i="0" u="none" strike="noStrike" kern="1200" cap="none" spc="0" normalizeH="0" baseline="0" noProof="0">
              <a:ln>
                <a:noFill/>
              </a:ln>
              <a:solidFill>
                <a:schemeClr val="tx1"/>
              </a:solidFill>
              <a:effectLst/>
              <a:uLnTx/>
              <a:uFillTx/>
              <a:cs typeface="Arial"/>
            </a:endParaRPr>
          </a:p>
          <a:p>
            <a:pPr marL="285750" lvl="1" indent="-285750">
              <a:spcBef>
                <a:spcPts val="100"/>
              </a:spcBef>
              <a:spcAft>
                <a:spcPts val="100"/>
              </a:spcAft>
              <a:buClr>
                <a:srgbClr val="5F6061"/>
              </a:buClr>
              <a:buFont typeface="Arial" panose="020B0604020202020204" pitchFamily="34" charset="0"/>
              <a:buChar char="•"/>
              <a:defRPr/>
            </a:pPr>
            <a:r>
              <a:rPr lang="ja-JP" altLang="en-US" sz="1600">
                <a:solidFill>
                  <a:schemeClr val="tx1"/>
                </a:solidFill>
              </a:rPr>
              <a:t>欧州サステナビリティ報告基準（</a:t>
            </a:r>
            <a:r>
              <a:rPr lang="en-US" altLang="ja-JP" sz="1600">
                <a:solidFill>
                  <a:schemeClr val="tx1"/>
                </a:solidFill>
              </a:rPr>
              <a:t>ESRS</a:t>
            </a:r>
            <a:r>
              <a:rPr lang="ja-JP" altLang="en-US" sz="1600">
                <a:solidFill>
                  <a:schemeClr val="tx1"/>
                </a:solidFill>
              </a:rPr>
              <a:t>）</a:t>
            </a:r>
            <a:endParaRPr kumimoji="0" lang="en-GB" sz="1600" b="0" i="0" u="none" strike="noStrike" kern="1200" cap="none" spc="0" normalizeH="0" baseline="0" noProof="0">
              <a:ln>
                <a:noFill/>
              </a:ln>
              <a:solidFill>
                <a:schemeClr val="tx1"/>
              </a:solidFill>
              <a:effectLst/>
              <a:uLnTx/>
              <a:uFillTx/>
              <a:cs typeface="Arial"/>
            </a:endParaRPr>
          </a:p>
        </p:txBody>
      </p:sp>
      <p:sp>
        <p:nvSpPr>
          <p:cNvPr id="4" name="TextBox 3">
            <a:extLst>
              <a:ext uri="{FF2B5EF4-FFF2-40B4-BE49-F238E27FC236}">
                <a16:creationId xmlns:a16="http://schemas.microsoft.com/office/drawing/2014/main" id="{551BC012-7ED5-6AA1-43FE-62F84A1B266D}"/>
              </a:ext>
            </a:extLst>
          </p:cNvPr>
          <p:cNvSpPr txBox="1"/>
          <p:nvPr/>
        </p:nvSpPr>
        <p:spPr>
          <a:xfrm>
            <a:off x="1019173" y="2890402"/>
            <a:ext cx="509428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5F6061"/>
                </a:solidFill>
                <a:effectLst/>
                <a:uLnTx/>
                <a:uFillTx/>
                <a:latin typeface="+mj-lt"/>
                <a:cs typeface="+mn-cs"/>
              </a:rPr>
              <a:t>どのようなリスク及び機会があるのか？</a:t>
            </a:r>
            <a:r>
              <a:rPr kumimoji="0" lang="en-GB" sz="2000" b="1" i="0" u="none" strike="noStrike" kern="1200" cap="none" spc="0" normalizeH="0" baseline="0" noProof="0">
                <a:ln>
                  <a:noFill/>
                </a:ln>
                <a:solidFill>
                  <a:srgbClr val="5F6061"/>
                </a:solidFill>
                <a:effectLst/>
                <a:uLnTx/>
                <a:uFillTx/>
                <a:latin typeface="+mj-lt"/>
                <a:cs typeface="+mn-cs"/>
              </a:rPr>
              <a:t> </a:t>
            </a:r>
            <a:endParaRPr kumimoji="0" lang="en-US" sz="2000" b="1" i="0" u="none" strike="noStrike" kern="1200" cap="none" spc="0" normalizeH="0" baseline="0" noProof="0">
              <a:ln>
                <a:noFill/>
              </a:ln>
              <a:solidFill>
                <a:srgbClr val="5F6061"/>
              </a:solidFill>
              <a:effectLst/>
              <a:uLnTx/>
              <a:uFillTx/>
              <a:latin typeface="+mj-lt"/>
              <a:cs typeface="+mn-cs"/>
            </a:endParaRPr>
          </a:p>
        </p:txBody>
      </p:sp>
      <p:sp>
        <p:nvSpPr>
          <p:cNvPr id="6" name="TextBox 5">
            <a:extLst>
              <a:ext uri="{FF2B5EF4-FFF2-40B4-BE49-F238E27FC236}">
                <a16:creationId xmlns:a16="http://schemas.microsoft.com/office/drawing/2014/main" id="{F2EAB869-0692-931B-91AD-83082DDC9486}"/>
              </a:ext>
            </a:extLst>
          </p:cNvPr>
          <p:cNvSpPr txBox="1"/>
          <p:nvPr/>
        </p:nvSpPr>
        <p:spPr>
          <a:xfrm>
            <a:off x="6428413" y="2906949"/>
            <a:ext cx="390789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5F6061"/>
                </a:solidFill>
                <a:effectLst/>
                <a:uLnTx/>
                <a:uFillTx/>
                <a:latin typeface="+mj-lt"/>
                <a:cs typeface="+mn-cs"/>
              </a:rPr>
              <a:t>どのような情報を開示するのか</a:t>
            </a:r>
            <a:r>
              <a:rPr kumimoji="0" lang="en-GB" sz="2000" b="1" i="0" u="none" strike="noStrike" kern="1200" cap="none" spc="0" normalizeH="0" baseline="0" noProof="0">
                <a:ln>
                  <a:noFill/>
                </a:ln>
                <a:solidFill>
                  <a:srgbClr val="5F6061"/>
                </a:solidFill>
                <a:effectLst/>
                <a:uLnTx/>
                <a:uFillTx/>
                <a:latin typeface="+mj-lt"/>
                <a:cs typeface="+mn-cs"/>
              </a:rPr>
              <a:t>?</a:t>
            </a:r>
            <a:endParaRPr kumimoji="0" lang="en-US" sz="2000" b="1" i="0" u="none" strike="noStrike" kern="1200" cap="none" spc="0" normalizeH="0" baseline="0" noProof="0">
              <a:ln>
                <a:noFill/>
              </a:ln>
              <a:solidFill>
                <a:srgbClr val="5F6061"/>
              </a:solidFill>
              <a:effectLst/>
              <a:uLnTx/>
              <a:uFillTx/>
              <a:latin typeface="+mj-lt"/>
              <a:cs typeface="+mn-cs"/>
            </a:endParaRPr>
          </a:p>
        </p:txBody>
      </p:sp>
      <p:pic>
        <p:nvPicPr>
          <p:cNvPr id="7" name="Picture 6" descr="Shape&#10;&#10;Description automatically generated with low confidence">
            <a:extLst>
              <a:ext uri="{FF2B5EF4-FFF2-40B4-BE49-F238E27FC236}">
                <a16:creationId xmlns:a16="http://schemas.microsoft.com/office/drawing/2014/main" id="{05BF7A62-6756-FFB2-1C8A-85BA1E2D8AEB}"/>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763900" y="2024731"/>
            <a:ext cx="654192" cy="654192"/>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C8B0BD54-AE48-3D20-1714-50868C22AD99}"/>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538699" y="2033568"/>
            <a:ext cx="653064" cy="653064"/>
          </a:xfrm>
          <a:prstGeom prst="rect">
            <a:avLst/>
          </a:prstGeom>
        </p:spPr>
      </p:pic>
      <p:cxnSp>
        <p:nvCxnSpPr>
          <p:cNvPr id="10" name="Straight Connector 9">
            <a:extLst>
              <a:ext uri="{FF2B5EF4-FFF2-40B4-BE49-F238E27FC236}">
                <a16:creationId xmlns:a16="http://schemas.microsoft.com/office/drawing/2014/main" id="{95D07654-C281-C61C-43F9-1E26B7C0F9DC}"/>
              </a:ext>
            </a:extLst>
          </p:cNvPr>
          <p:cNvCxnSpPr>
            <a:cxnSpLocks/>
          </p:cNvCxnSpPr>
          <p:nvPr/>
        </p:nvCxnSpPr>
        <p:spPr>
          <a:xfrm>
            <a:off x="6054073" y="2596896"/>
            <a:ext cx="0" cy="3697887"/>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196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CCCEA-D89F-927C-B4BB-634D1F3C9551}"/>
              </a:ext>
            </a:extLst>
          </p:cNvPr>
          <p:cNvSpPr>
            <a:spLocks noGrp="1"/>
          </p:cNvSpPr>
          <p:nvPr>
            <p:ph type="body" sz="quarter" idx="10"/>
          </p:nvPr>
        </p:nvSpPr>
        <p:spPr>
          <a:xfrm>
            <a:off x="1024750" y="2603448"/>
            <a:ext cx="5204103" cy="3263210"/>
          </a:xfrm>
        </p:spPr>
        <p:txBody>
          <a:bodyPr lIns="0" tIns="0" rIns="0" bIns="0" anchor="t"/>
          <a:lstStyle/>
          <a:p>
            <a:pPr>
              <a:defRPr/>
            </a:pPr>
            <a:r>
              <a:rPr lang="en-US" sz="3300" b="1">
                <a:latin typeface="+mn-lt"/>
                <a:cs typeface="Arial"/>
              </a:rPr>
              <a:t>IFRS S2</a:t>
            </a:r>
            <a:r>
              <a:rPr lang="ja-JP" altLang="en-US" sz="3300" b="1">
                <a:latin typeface="+mj-lt"/>
                <a:cs typeface="Arial"/>
              </a:rPr>
              <a:t>号：</a:t>
            </a:r>
            <a:br>
              <a:rPr lang="en-US" sz="3300">
                <a:latin typeface="+mj-lt"/>
                <a:cs typeface="Arial"/>
              </a:rPr>
            </a:br>
            <a:r>
              <a:rPr lang="ja-JP" altLang="en-US" sz="3300">
                <a:latin typeface="+mj-lt"/>
                <a:cs typeface="Arial"/>
              </a:rPr>
              <a:t>気候関連開示</a:t>
            </a:r>
            <a:endParaRPr lang="en-US">
              <a:latin typeface="+mj-lt"/>
            </a:endParaRPr>
          </a:p>
          <a:p>
            <a:endParaRPr lang="en-US">
              <a:ea typeface="Helvetica Neue" panose="02000503000000020004" pitchFamily="2" charset="0"/>
            </a:endParaRPr>
          </a:p>
          <a:p>
            <a:endParaRPr lang="en-US"/>
          </a:p>
        </p:txBody>
      </p:sp>
    </p:spTree>
    <p:extLst>
      <p:ext uri="{BB962C8B-B14F-4D97-AF65-F5344CB8AC3E}">
        <p14:creationId xmlns:p14="http://schemas.microsoft.com/office/powerpoint/2010/main" val="190547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5B4373A-5A68-E581-F960-54482B256887}"/>
              </a:ext>
            </a:extLst>
          </p:cNvPr>
          <p:cNvSpPr>
            <a:spLocks noGrp="1"/>
          </p:cNvSpPr>
          <p:nvPr>
            <p:ph type="body" sz="quarter" idx="10"/>
          </p:nvPr>
        </p:nvSpPr>
        <p:spPr>
          <a:xfrm>
            <a:off x="1019173" y="1351313"/>
            <a:ext cx="10868027" cy="654191"/>
          </a:xfrm>
        </p:spPr>
        <p:txBody>
          <a:bodyPr lIns="0" tIns="0" rIns="0" bIns="0" anchor="t"/>
          <a:lstStyle/>
          <a:p>
            <a:r>
              <a:rPr lang="en-US" sz="3300">
                <a:solidFill>
                  <a:srgbClr val="5D5B5C"/>
                </a:solidFill>
                <a:latin typeface="+mn-lt"/>
                <a:cs typeface="Arial"/>
              </a:rPr>
              <a:t>IFRS S2</a:t>
            </a:r>
            <a:r>
              <a:rPr lang="ja-JP" altLang="en-US" sz="3300">
                <a:solidFill>
                  <a:srgbClr val="5D5B5C"/>
                </a:solidFill>
                <a:latin typeface="+mn-lt"/>
                <a:cs typeface="Arial"/>
              </a:rPr>
              <a:t>号</a:t>
            </a:r>
            <a:r>
              <a:rPr lang="ja-JP" altLang="en-US" sz="3300">
                <a:solidFill>
                  <a:srgbClr val="5D5B5C"/>
                </a:solidFill>
                <a:latin typeface="+mj-lt"/>
                <a:cs typeface="Arial"/>
              </a:rPr>
              <a:t>：気候関連開示</a:t>
            </a:r>
            <a:endParaRPr lang="en-US">
              <a:solidFill>
                <a:srgbClr val="5D5B5C"/>
              </a:solidFill>
              <a:latin typeface="+mj-lt"/>
            </a:endParaRPr>
          </a:p>
          <a:p>
            <a:endParaRPr lang="en-US">
              <a:solidFill>
                <a:srgbClr val="5D5B5C"/>
              </a:solidFill>
            </a:endParaRPr>
          </a:p>
        </p:txBody>
      </p:sp>
      <p:sp>
        <p:nvSpPr>
          <p:cNvPr id="7" name="Content Placeholder 2">
            <a:extLst>
              <a:ext uri="{FF2B5EF4-FFF2-40B4-BE49-F238E27FC236}">
                <a16:creationId xmlns:a16="http://schemas.microsoft.com/office/drawing/2014/main" id="{4DB2E3E4-9D08-5BC0-5470-76589A47770E}"/>
              </a:ext>
            </a:extLst>
          </p:cNvPr>
          <p:cNvSpPr txBox="1">
            <a:spLocks/>
          </p:cNvSpPr>
          <p:nvPr/>
        </p:nvSpPr>
        <p:spPr>
          <a:xfrm>
            <a:off x="4672396" y="2700509"/>
            <a:ext cx="6260647" cy="3779359"/>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1A99D2"/>
              </a:buClr>
              <a:buFont typeface="Arial" panose="020B0604020202020204" pitchFamily="34" charset="0"/>
              <a:buChar char="•"/>
              <a:defRPr/>
            </a:pPr>
            <a:r>
              <a:rPr kumimoji="0" lang="en-GB" sz="1800" b="1" i="0" u="none" strike="noStrike" kern="1200" cap="none" spc="0" normalizeH="0" baseline="0" noProof="0">
                <a:ln>
                  <a:noFill/>
                </a:ln>
                <a:solidFill>
                  <a:schemeClr val="tx1"/>
                </a:solidFill>
                <a:effectLst/>
                <a:uLnTx/>
                <a:uFillTx/>
                <a:latin typeface="+mn-lt"/>
                <a:cs typeface="Arial"/>
              </a:rPr>
              <a:t>TCFD</a:t>
            </a:r>
            <a:r>
              <a:rPr kumimoji="0" lang="ja-JP" altLang="en-US" sz="1800" b="1" i="0" u="none" strike="noStrike" kern="1200" cap="none" spc="0" normalizeH="0" baseline="0" noProof="0">
                <a:ln>
                  <a:noFill/>
                </a:ln>
                <a:solidFill>
                  <a:schemeClr val="tx1"/>
                </a:solidFill>
                <a:effectLst/>
                <a:uLnTx/>
                <a:uFillTx/>
                <a:latin typeface="+mn-lt"/>
                <a:cs typeface="Arial"/>
              </a:rPr>
              <a:t>提言</a:t>
            </a:r>
            <a:r>
              <a:rPr kumimoji="0" lang="ja-JP" altLang="en-US" sz="1800" i="0" u="none" strike="noStrike" kern="1200" cap="none" spc="0" normalizeH="0" baseline="0" noProof="0">
                <a:ln>
                  <a:noFill/>
                </a:ln>
                <a:solidFill>
                  <a:schemeClr val="tx1"/>
                </a:solidFill>
                <a:effectLst/>
                <a:uLnTx/>
                <a:uFillTx/>
                <a:latin typeface="+mn-lt"/>
                <a:cs typeface="Arial"/>
              </a:rPr>
              <a:t>を取り入れる</a:t>
            </a:r>
            <a:endParaRPr lang="en-GB" sz="1800">
              <a:solidFill>
                <a:schemeClr val="tx1"/>
              </a:solidFill>
              <a:latin typeface="+mn-lt"/>
              <a:cs typeface="Arial"/>
            </a:endParaRPr>
          </a:p>
          <a:p>
            <a:pPr marL="285750" marR="0" lvl="0" indent="-285750" algn="l" defTabSz="914400" rtl="0" eaLnBrk="1" fontAlgn="auto" latinLnBrk="0" hangingPunct="1">
              <a:lnSpc>
                <a:spcPct val="100000"/>
              </a:lnSpc>
              <a:spcBef>
                <a:spcPts val="1000"/>
              </a:spcBef>
              <a:spcAft>
                <a:spcPts val="0"/>
              </a:spcAft>
              <a:buClr>
                <a:srgbClr val="1A99D2"/>
              </a:buClr>
              <a:buSzTx/>
              <a:buFont typeface="Arial" panose="020B0604020202020204" pitchFamily="34" charset="0"/>
              <a:buChar char="•"/>
              <a:tabLst/>
              <a:defRPr/>
            </a:pPr>
            <a:r>
              <a:rPr lang="ja-JP" altLang="en-US" sz="1800">
                <a:solidFill>
                  <a:schemeClr val="tx1"/>
                </a:solidFill>
                <a:latin typeface="+mn-lt"/>
                <a:cs typeface="Arial"/>
              </a:rPr>
              <a:t>投資者の情報ニーズに応えるため、</a:t>
            </a:r>
            <a:r>
              <a:rPr lang="en-US" altLang="ja-JP" sz="1800">
                <a:solidFill>
                  <a:schemeClr val="tx1"/>
                </a:solidFill>
                <a:latin typeface="+mn-lt"/>
                <a:cs typeface="Arial"/>
              </a:rPr>
              <a:t>IFRS S2</a:t>
            </a:r>
            <a:r>
              <a:rPr lang="ja-JP" altLang="en-US" sz="1800">
                <a:solidFill>
                  <a:schemeClr val="tx1"/>
                </a:solidFill>
                <a:latin typeface="+mn-lt"/>
                <a:cs typeface="Arial"/>
              </a:rPr>
              <a:t>号は</a:t>
            </a:r>
            <a:endParaRPr lang="en-GB" sz="1800">
              <a:solidFill>
                <a:schemeClr val="tx1"/>
              </a:solidFill>
              <a:latin typeface="+mn-lt"/>
              <a:cs typeface="Arial"/>
            </a:endParaRPr>
          </a:p>
          <a:p>
            <a:pPr marL="742950" lvl="1" indent="-285750">
              <a:spcBef>
                <a:spcPts val="1000"/>
              </a:spcBef>
              <a:buClr>
                <a:srgbClr val="1A99D2"/>
              </a:buClr>
              <a:buFont typeface="Arial" panose="020B0604020202020204" pitchFamily="34" charset="0"/>
              <a:buChar char="•"/>
              <a:defRPr/>
            </a:pPr>
            <a:r>
              <a:rPr lang="en-GB" sz="1800" b="1">
                <a:solidFill>
                  <a:schemeClr val="tx1"/>
                </a:solidFill>
                <a:latin typeface="+mn-lt"/>
                <a:cs typeface="Arial"/>
              </a:rPr>
              <a:t>IFRS S1</a:t>
            </a:r>
            <a:r>
              <a:rPr lang="ja-JP" altLang="en-US" sz="1800" b="1">
                <a:solidFill>
                  <a:schemeClr val="tx1"/>
                </a:solidFill>
                <a:latin typeface="+mn-lt"/>
                <a:cs typeface="Arial"/>
              </a:rPr>
              <a:t>号</a:t>
            </a:r>
            <a:r>
              <a:rPr lang="ja-JP" altLang="en-US" sz="1800">
                <a:solidFill>
                  <a:schemeClr val="tx1"/>
                </a:solidFill>
                <a:latin typeface="+mn-lt"/>
                <a:cs typeface="Arial"/>
              </a:rPr>
              <a:t>と共に使用される</a:t>
            </a:r>
            <a:r>
              <a:rPr lang="en-GB" sz="1800">
                <a:solidFill>
                  <a:schemeClr val="tx1"/>
                </a:solidFill>
                <a:latin typeface="+mn-lt"/>
                <a:cs typeface="Arial"/>
              </a:rPr>
              <a:t> </a:t>
            </a:r>
          </a:p>
          <a:p>
            <a:pPr marL="742950" lvl="1" indent="-285750">
              <a:spcBef>
                <a:spcPts val="1000"/>
              </a:spcBef>
              <a:buClr>
                <a:srgbClr val="1A99D2"/>
              </a:buClr>
              <a:buFont typeface="Arial" panose="020B0604020202020204" pitchFamily="34" charset="0"/>
              <a:buChar char="•"/>
              <a:defRPr/>
            </a:pPr>
            <a:r>
              <a:rPr lang="ja-JP" altLang="en-US" sz="1800">
                <a:solidFill>
                  <a:schemeClr val="tx1"/>
                </a:solidFill>
                <a:latin typeface="+mn-lt"/>
                <a:cs typeface="Arial"/>
              </a:rPr>
              <a:t>物理的リスクと移行リスクを含む、</a:t>
            </a:r>
            <a:r>
              <a:rPr lang="ja-JP" altLang="en-US" sz="1800" b="1">
                <a:solidFill>
                  <a:schemeClr val="tx1"/>
                </a:solidFill>
                <a:latin typeface="+mn-lt"/>
                <a:cs typeface="Arial"/>
              </a:rPr>
              <a:t>気候関連のリスク及び機会に関する重要性がある（</a:t>
            </a:r>
            <a:r>
              <a:rPr lang="en-GB" altLang="ja-JP" sz="1800" b="1">
                <a:solidFill>
                  <a:schemeClr val="tx1"/>
                </a:solidFill>
                <a:latin typeface="+mn-lt"/>
                <a:cs typeface="Arial"/>
              </a:rPr>
              <a:t>material</a:t>
            </a:r>
            <a:r>
              <a:rPr lang="ja-JP" altLang="en-GB" sz="1800" b="1">
                <a:solidFill>
                  <a:schemeClr val="tx1"/>
                </a:solidFill>
                <a:latin typeface="+mn-lt"/>
                <a:cs typeface="Arial"/>
              </a:rPr>
              <a:t>）</a:t>
            </a:r>
            <a:r>
              <a:rPr lang="ja-JP" altLang="en-US" sz="1800" b="1">
                <a:solidFill>
                  <a:schemeClr val="tx1"/>
                </a:solidFill>
                <a:latin typeface="+mn-lt"/>
                <a:cs typeface="Arial"/>
              </a:rPr>
              <a:t>情報</a:t>
            </a:r>
            <a:r>
              <a:rPr lang="ja-JP" altLang="en-US" sz="1800">
                <a:solidFill>
                  <a:schemeClr val="tx1"/>
                </a:solidFill>
                <a:latin typeface="+mn-lt"/>
                <a:cs typeface="Arial"/>
              </a:rPr>
              <a:t>の開示を要求している</a:t>
            </a:r>
            <a:endParaRPr lang="en-GB" sz="1800">
              <a:solidFill>
                <a:schemeClr val="tx1"/>
              </a:solidFill>
              <a:latin typeface="+mn-lt"/>
              <a:cs typeface="Arial"/>
            </a:endParaRPr>
          </a:p>
          <a:p>
            <a:pPr marL="742950" lvl="1" indent="-285750">
              <a:spcBef>
                <a:spcPts val="1000"/>
              </a:spcBef>
              <a:buClr>
                <a:srgbClr val="1A99D2"/>
              </a:buClr>
              <a:buFont typeface="Arial" panose="020B0604020202020204" pitchFamily="34" charset="0"/>
              <a:buChar char="•"/>
              <a:defRPr/>
            </a:pPr>
            <a:r>
              <a:rPr lang="en-US" altLang="ja-JP" sz="1800">
                <a:solidFill>
                  <a:schemeClr val="tx1"/>
                </a:solidFill>
                <a:latin typeface="+mn-lt"/>
                <a:cs typeface="Arial"/>
              </a:rPr>
              <a:t>SASB</a:t>
            </a:r>
            <a:r>
              <a:rPr lang="ja-JP" altLang="en-US" sz="1800">
                <a:solidFill>
                  <a:schemeClr val="tx1"/>
                </a:solidFill>
                <a:latin typeface="+mn-lt"/>
                <a:cs typeface="Arial"/>
              </a:rPr>
              <a:t>スタンダードを基礎とした付属ガイダンスに基づき、</a:t>
            </a:r>
            <a:r>
              <a:rPr lang="ja-JP" altLang="en-US" sz="1800" b="1">
                <a:solidFill>
                  <a:schemeClr val="tx1"/>
                </a:solidFill>
                <a:latin typeface="+mn-lt"/>
                <a:cs typeface="Arial"/>
              </a:rPr>
              <a:t>産業別開示</a:t>
            </a:r>
            <a:r>
              <a:rPr lang="ja-JP" altLang="en-US" sz="1800">
                <a:solidFill>
                  <a:schemeClr val="tx1"/>
                </a:solidFill>
                <a:latin typeface="+mn-lt"/>
                <a:cs typeface="Arial"/>
              </a:rPr>
              <a:t>を要求している</a:t>
            </a:r>
            <a:endParaRPr lang="en-GB" sz="1800">
              <a:solidFill>
                <a:schemeClr val="tx1"/>
              </a:solidFill>
              <a:latin typeface="+mn-lt"/>
              <a:cs typeface="Arial"/>
            </a:endParaRPr>
          </a:p>
        </p:txBody>
      </p:sp>
      <p:sp>
        <p:nvSpPr>
          <p:cNvPr id="8" name="Rectangle 7">
            <a:extLst>
              <a:ext uri="{FF2B5EF4-FFF2-40B4-BE49-F238E27FC236}">
                <a16:creationId xmlns:a16="http://schemas.microsoft.com/office/drawing/2014/main" id="{AB7FBADC-76D7-0165-780E-D4E2723F23CD}"/>
              </a:ext>
            </a:extLst>
          </p:cNvPr>
          <p:cNvSpPr/>
          <p:nvPr/>
        </p:nvSpPr>
        <p:spPr bwMode="auto">
          <a:xfrm>
            <a:off x="3983182" y="2203160"/>
            <a:ext cx="7224566" cy="10097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6061"/>
              </a:solidFill>
              <a:effectLst/>
              <a:uLnTx/>
              <a:uFillTx/>
              <a:latin typeface="Arial"/>
              <a:ea typeface="+mn-ea"/>
              <a:cs typeface="Arial"/>
            </a:endParaRPr>
          </a:p>
        </p:txBody>
      </p:sp>
      <p:sp>
        <p:nvSpPr>
          <p:cNvPr id="13" name="Footer Placeholder 14">
            <a:extLst>
              <a:ext uri="{FF2B5EF4-FFF2-40B4-BE49-F238E27FC236}">
                <a16:creationId xmlns:a16="http://schemas.microsoft.com/office/drawing/2014/main" id="{BB608A85-54AC-2F4A-68D8-3D2C05F178E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3" name="Picture 2" descr="A picture containing text, screenshot, font, diagram&#10;&#10;Description automatically generated">
            <a:extLst>
              <a:ext uri="{FF2B5EF4-FFF2-40B4-BE49-F238E27FC236}">
                <a16:creationId xmlns:a16="http://schemas.microsoft.com/office/drawing/2014/main" id="{1F853FAB-2080-05FC-4287-D8441404F7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3" y="2203160"/>
            <a:ext cx="3032980" cy="4289080"/>
          </a:xfrm>
          <a:prstGeom prst="rect">
            <a:avLst/>
          </a:prstGeom>
          <a:ln>
            <a:solidFill>
              <a:schemeClr val="tx1">
                <a:lumMod val="40000"/>
                <a:lumOff val="6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32916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864188-71D6-F954-3D15-F58E8A7F47BC}"/>
              </a:ext>
            </a:extLst>
          </p:cNvPr>
          <p:cNvSpPr>
            <a:spLocks noGrp="1"/>
          </p:cNvSpPr>
          <p:nvPr>
            <p:ph type="body" sz="quarter" idx="4294967295"/>
          </p:nvPr>
        </p:nvSpPr>
        <p:spPr>
          <a:xfrm>
            <a:off x="1019173" y="1351313"/>
            <a:ext cx="9486902" cy="608720"/>
          </a:xfrm>
          <a:prstGeom prst="rect">
            <a:avLst/>
          </a:prstGeom>
        </p:spPr>
        <p:txBody>
          <a:bodyPr/>
          <a:lstStyle/>
          <a:p>
            <a:r>
              <a:rPr lang="en-US" sz="2800"/>
              <a:t>Material climate-related information enables investors to:</a:t>
            </a:r>
          </a:p>
        </p:txBody>
      </p:sp>
      <p:sp>
        <p:nvSpPr>
          <p:cNvPr id="5" name="Footer Placeholder 4">
            <a:extLst>
              <a:ext uri="{FF2B5EF4-FFF2-40B4-BE49-F238E27FC236}">
                <a16:creationId xmlns:a16="http://schemas.microsoft.com/office/drawing/2014/main" id="{D2A44FDF-18EE-E93B-01A3-55D928703CC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2" name="Rectangle 1">
            <a:extLst>
              <a:ext uri="{FF2B5EF4-FFF2-40B4-BE49-F238E27FC236}">
                <a16:creationId xmlns:a16="http://schemas.microsoft.com/office/drawing/2014/main" id="{01E5C87F-7977-299B-4662-C01F352AADDF}"/>
              </a:ext>
            </a:extLst>
          </p:cNvPr>
          <p:cNvSpPr/>
          <p:nvPr/>
        </p:nvSpPr>
        <p:spPr>
          <a:xfrm>
            <a:off x="1019173" y="2389284"/>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1B9A7740-7560-A065-8513-44292A1B1E77}"/>
              </a:ext>
            </a:extLst>
          </p:cNvPr>
          <p:cNvSpPr/>
          <p:nvPr/>
        </p:nvSpPr>
        <p:spPr>
          <a:xfrm>
            <a:off x="6329014" y="2389284"/>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DF5A29C-76D5-3726-778C-92A90960DF89}"/>
              </a:ext>
            </a:extLst>
          </p:cNvPr>
          <p:cNvSpPr/>
          <p:nvPr/>
        </p:nvSpPr>
        <p:spPr>
          <a:xfrm>
            <a:off x="6329014" y="4328842"/>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8EA6F34-43B9-6FBD-09D5-3FBCA632536E}"/>
              </a:ext>
            </a:extLst>
          </p:cNvPr>
          <p:cNvSpPr/>
          <p:nvPr/>
        </p:nvSpPr>
        <p:spPr>
          <a:xfrm>
            <a:off x="1019173" y="4328842"/>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A5D9EBC6-F838-1DDA-C056-5D4AA5279F05}"/>
              </a:ext>
            </a:extLst>
          </p:cNvPr>
          <p:cNvPicPr>
            <a:picLocks noChangeAspect="1"/>
          </p:cNvPicPr>
          <p:nvPr/>
        </p:nvPicPr>
        <p:blipFill>
          <a:blip r:embed="rId3">
            <a:duotone>
              <a:schemeClr val="accent3">
                <a:shade val="45000"/>
                <a:satMod val="135000"/>
              </a:schemeClr>
              <a:prstClr val="white"/>
            </a:duotone>
          </a:blip>
          <a:stretch>
            <a:fillRect/>
          </a:stretch>
        </p:blipFill>
        <p:spPr>
          <a:xfrm>
            <a:off x="1275029" y="2886136"/>
            <a:ext cx="781217" cy="781217"/>
          </a:xfrm>
          <a:prstGeom prst="rect">
            <a:avLst/>
          </a:prstGeom>
        </p:spPr>
      </p:pic>
      <p:pic>
        <p:nvPicPr>
          <p:cNvPr id="9" name="Picture 8">
            <a:extLst>
              <a:ext uri="{FF2B5EF4-FFF2-40B4-BE49-F238E27FC236}">
                <a16:creationId xmlns:a16="http://schemas.microsoft.com/office/drawing/2014/main" id="{B098DF4B-7AC1-0EF7-1793-40B3C9F58609}"/>
              </a:ext>
            </a:extLst>
          </p:cNvPr>
          <p:cNvPicPr>
            <a:picLocks noChangeAspect="1"/>
          </p:cNvPicPr>
          <p:nvPr/>
        </p:nvPicPr>
        <p:blipFill>
          <a:blip r:embed="rId4">
            <a:duotone>
              <a:schemeClr val="accent3">
                <a:shade val="45000"/>
                <a:satMod val="135000"/>
              </a:schemeClr>
              <a:prstClr val="white"/>
            </a:duotone>
          </a:blip>
          <a:stretch>
            <a:fillRect/>
          </a:stretch>
        </p:blipFill>
        <p:spPr>
          <a:xfrm>
            <a:off x="1275029" y="4825693"/>
            <a:ext cx="781217" cy="781217"/>
          </a:xfrm>
          <a:prstGeom prst="rect">
            <a:avLst/>
          </a:prstGeom>
        </p:spPr>
      </p:pic>
      <p:pic>
        <p:nvPicPr>
          <p:cNvPr id="10" name="Picture 9">
            <a:extLst>
              <a:ext uri="{FF2B5EF4-FFF2-40B4-BE49-F238E27FC236}">
                <a16:creationId xmlns:a16="http://schemas.microsoft.com/office/drawing/2014/main" id="{D20A6391-4111-0299-D8BB-3C9E9E0960F8}"/>
              </a:ext>
            </a:extLst>
          </p:cNvPr>
          <p:cNvPicPr>
            <a:picLocks noChangeAspect="1"/>
          </p:cNvPicPr>
          <p:nvPr/>
        </p:nvPicPr>
        <p:blipFill>
          <a:blip r:embed="rId5">
            <a:duotone>
              <a:schemeClr val="accent3">
                <a:shade val="45000"/>
                <a:satMod val="135000"/>
              </a:schemeClr>
              <a:prstClr val="white"/>
            </a:duotone>
          </a:blip>
          <a:stretch>
            <a:fillRect/>
          </a:stretch>
        </p:blipFill>
        <p:spPr>
          <a:xfrm>
            <a:off x="6551794" y="2886134"/>
            <a:ext cx="781217" cy="781217"/>
          </a:xfrm>
          <a:prstGeom prst="rect">
            <a:avLst/>
          </a:prstGeom>
        </p:spPr>
      </p:pic>
      <p:pic>
        <p:nvPicPr>
          <p:cNvPr id="11" name="Picture 10">
            <a:extLst>
              <a:ext uri="{FF2B5EF4-FFF2-40B4-BE49-F238E27FC236}">
                <a16:creationId xmlns:a16="http://schemas.microsoft.com/office/drawing/2014/main" id="{4556E235-1A2D-8072-6FF9-BF1C1511F911}"/>
              </a:ext>
            </a:extLst>
          </p:cNvPr>
          <p:cNvPicPr>
            <a:picLocks noChangeAspect="1"/>
          </p:cNvPicPr>
          <p:nvPr/>
        </p:nvPicPr>
        <p:blipFill>
          <a:blip r:embed="rId6">
            <a:duotone>
              <a:schemeClr val="accent3">
                <a:shade val="45000"/>
                <a:satMod val="135000"/>
              </a:schemeClr>
              <a:prstClr val="white"/>
            </a:duotone>
          </a:blip>
          <a:stretch>
            <a:fillRect/>
          </a:stretch>
        </p:blipFill>
        <p:spPr>
          <a:xfrm>
            <a:off x="6551795" y="4825693"/>
            <a:ext cx="781217" cy="781217"/>
          </a:xfrm>
          <a:prstGeom prst="rect">
            <a:avLst/>
          </a:prstGeom>
        </p:spPr>
      </p:pic>
      <p:sp>
        <p:nvSpPr>
          <p:cNvPr id="15" name="TextBox 14">
            <a:extLst>
              <a:ext uri="{FF2B5EF4-FFF2-40B4-BE49-F238E27FC236}">
                <a16:creationId xmlns:a16="http://schemas.microsoft.com/office/drawing/2014/main" id="{4A1CE329-44F9-6E58-CA2E-F04875E7FB53}"/>
              </a:ext>
            </a:extLst>
          </p:cNvPr>
          <p:cNvSpPr txBox="1"/>
          <p:nvPr/>
        </p:nvSpPr>
        <p:spPr>
          <a:xfrm>
            <a:off x="2280704" y="2731981"/>
            <a:ext cx="3580297" cy="84023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ja-JP" alt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rPr>
              <a:t>気候関連のリスク及び機会が、企業の業績と見通しに与える影響を判断する</a:t>
            </a:r>
            <a:endParaRPr kumimoji="0" 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7" name="TextBox 16">
            <a:extLst>
              <a:ext uri="{FF2B5EF4-FFF2-40B4-BE49-F238E27FC236}">
                <a16:creationId xmlns:a16="http://schemas.microsoft.com/office/drawing/2014/main" id="{C16D7FDD-F094-5B27-CEAE-DAB2B5BC4DA9}"/>
              </a:ext>
            </a:extLst>
          </p:cNvPr>
          <p:cNvSpPr txBox="1"/>
          <p:nvPr/>
        </p:nvSpPr>
        <p:spPr>
          <a:xfrm>
            <a:off x="7559148" y="2607329"/>
            <a:ext cx="3805764" cy="84023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ja-JP" alt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rPr>
              <a:t>気候関連の移行計画を含む、企業の気候関連のリスク及び機会の管理に対する対応、戦略を理解する</a:t>
            </a:r>
            <a:endParaRPr kumimoji="0" 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9" name="TextBox 18">
            <a:extLst>
              <a:ext uri="{FF2B5EF4-FFF2-40B4-BE49-F238E27FC236}">
                <a16:creationId xmlns:a16="http://schemas.microsoft.com/office/drawing/2014/main" id="{6D980F70-9E49-6818-F218-A9921087409B}"/>
              </a:ext>
            </a:extLst>
          </p:cNvPr>
          <p:cNvSpPr txBox="1"/>
          <p:nvPr/>
        </p:nvSpPr>
        <p:spPr>
          <a:xfrm>
            <a:off x="2306060" y="4546888"/>
            <a:ext cx="3580297" cy="84023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ja-JP" alt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rPr>
              <a:t>気候関連のリスク及び機会に、企業がその計画、ビジネス・モデル</a:t>
            </a:r>
            <a:r>
              <a:rPr lang="ja-JP" altLang="en-US">
                <a:solidFill>
                  <a:srgbClr val="5F6061"/>
                </a:solidFill>
                <a:latin typeface="Arial" panose="020B0604020202020204"/>
                <a:cs typeface="Arial" panose="020B0604020202020204" pitchFamily="34" charset="0"/>
              </a:rPr>
              <a:t>、</a:t>
            </a:r>
            <a:r>
              <a:rPr kumimoji="0" lang="ja-JP" alt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rPr>
              <a:t>事業を適応させる能力を評価する</a:t>
            </a:r>
          </a:p>
        </p:txBody>
      </p:sp>
      <p:sp>
        <p:nvSpPr>
          <p:cNvPr id="21" name="TextBox 20">
            <a:extLst>
              <a:ext uri="{FF2B5EF4-FFF2-40B4-BE49-F238E27FC236}">
                <a16:creationId xmlns:a16="http://schemas.microsoft.com/office/drawing/2014/main" id="{FA6E4D7F-19D1-0A3B-152D-36DA10089E16}"/>
              </a:ext>
            </a:extLst>
          </p:cNvPr>
          <p:cNvSpPr txBox="1"/>
          <p:nvPr/>
        </p:nvSpPr>
        <p:spPr>
          <a:xfrm>
            <a:off x="7555795" y="4796185"/>
            <a:ext cx="3578140" cy="84023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ja-JP" altLang="en-US" sz="1800" b="0" i="0" u="none" strike="noStrike" kern="1200" cap="none" spc="0" normalizeH="0" baseline="0" noProof="0">
                <a:ln>
                  <a:noFill/>
                </a:ln>
                <a:solidFill>
                  <a:srgbClr val="5F6061"/>
                </a:solidFill>
                <a:effectLst/>
                <a:uLnTx/>
                <a:uFillTx/>
                <a:latin typeface="Arial" panose="020B0604020202020204"/>
                <a:ea typeface="+mn-ea"/>
                <a:cs typeface="Arial"/>
              </a:rPr>
              <a:t>企業のバリュー・チェーンにおける気候関連のリスク及び機会を理解する</a:t>
            </a:r>
            <a:endParaRPr kumimoji="0" 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4" name="Text Placeholder 3">
            <a:extLst>
              <a:ext uri="{FF2B5EF4-FFF2-40B4-BE49-F238E27FC236}">
                <a16:creationId xmlns:a16="http://schemas.microsoft.com/office/drawing/2014/main" id="{DEC6FFA3-ED78-3A78-C415-A46E767B463A}"/>
              </a:ext>
            </a:extLst>
          </p:cNvPr>
          <p:cNvSpPr>
            <a:spLocks noGrp="1"/>
          </p:cNvSpPr>
          <p:nvPr>
            <p:ph type="body" sz="quarter" idx="10"/>
          </p:nvPr>
        </p:nvSpPr>
        <p:spPr>
          <a:xfrm>
            <a:off x="1019173" y="1351313"/>
            <a:ext cx="10467975" cy="654191"/>
          </a:xfrm>
        </p:spPr>
        <p:txBody>
          <a:bodyPr/>
          <a:lstStyle/>
          <a:p>
            <a:r>
              <a:rPr lang="ja-JP" altLang="en-US">
                <a:solidFill>
                  <a:srgbClr val="5D5B5C"/>
                </a:solidFill>
                <a:latin typeface="+mj-lt"/>
              </a:rPr>
              <a:t>重要性がある</a:t>
            </a:r>
            <a:r>
              <a:rPr lang="ja-JP" altLang="en-US">
                <a:solidFill>
                  <a:srgbClr val="5D5B5C"/>
                </a:solidFill>
                <a:latin typeface="+mn-lt"/>
              </a:rPr>
              <a:t>（</a:t>
            </a:r>
            <a:r>
              <a:rPr lang="en-US">
                <a:solidFill>
                  <a:srgbClr val="5D5B5C"/>
                </a:solidFill>
                <a:latin typeface="+mn-lt"/>
              </a:rPr>
              <a:t>material）</a:t>
            </a:r>
            <a:r>
              <a:rPr lang="ja-JP" altLang="en-US">
                <a:solidFill>
                  <a:srgbClr val="5D5B5C"/>
                </a:solidFill>
                <a:latin typeface="+mj-lt"/>
              </a:rPr>
              <a:t>気候関連情報により、投資者は以下のことが可能になる</a:t>
            </a:r>
            <a:endParaRPr lang="en-US">
              <a:solidFill>
                <a:srgbClr val="5D5B5C"/>
              </a:solidFill>
              <a:latin typeface="+mj-lt"/>
            </a:endParaRPr>
          </a:p>
        </p:txBody>
      </p:sp>
    </p:spTree>
    <p:extLst>
      <p:ext uri="{BB962C8B-B14F-4D97-AF65-F5344CB8AC3E}">
        <p14:creationId xmlns:p14="http://schemas.microsoft.com/office/powerpoint/2010/main" val="422955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CCA72-0C29-FA1C-5916-9CAC21952D6F}"/>
              </a:ext>
            </a:extLst>
          </p:cNvPr>
          <p:cNvSpPr>
            <a:spLocks noGrp="1"/>
          </p:cNvSpPr>
          <p:nvPr>
            <p:ph type="body" sz="quarter" idx="10"/>
          </p:nvPr>
        </p:nvSpPr>
        <p:spPr>
          <a:xfrm>
            <a:off x="1024749" y="2603448"/>
            <a:ext cx="10514107" cy="2712623"/>
          </a:xfrm>
        </p:spPr>
        <p:txBody>
          <a:bodyPr lIns="0" tIns="0" rIns="0" bIns="0" anchor="t"/>
          <a:lstStyle/>
          <a:p>
            <a:r>
              <a:rPr lang="en-GB" sz="3300">
                <a:solidFill>
                  <a:schemeClr val="tx1"/>
                </a:solidFill>
                <a:latin typeface="+mn-lt"/>
                <a:cs typeface="Arial"/>
              </a:rPr>
              <a:t>ISSB</a:t>
            </a:r>
            <a:r>
              <a:rPr lang="ja-JP" altLang="en-US" sz="3300">
                <a:solidFill>
                  <a:schemeClr val="tx1"/>
                </a:solidFill>
                <a:latin typeface="+mj-lt"/>
                <a:cs typeface="Arial"/>
              </a:rPr>
              <a:t>基準の紹介：</a:t>
            </a:r>
            <a:r>
              <a:rPr lang="en-GB" sz="3300">
                <a:solidFill>
                  <a:schemeClr val="tx1"/>
                </a:solidFill>
                <a:latin typeface="+mj-lt"/>
                <a:cs typeface="Arial"/>
              </a:rPr>
              <a:t> </a:t>
            </a:r>
            <a:br>
              <a:rPr lang="en-GB" sz="3300">
                <a:solidFill>
                  <a:schemeClr val="tx1"/>
                </a:solidFill>
                <a:latin typeface="+mj-lt"/>
                <a:cs typeface="Arial"/>
              </a:rPr>
            </a:br>
            <a:r>
              <a:rPr lang="ja-JP" altLang="en-US" sz="3300">
                <a:solidFill>
                  <a:schemeClr val="tx1"/>
                </a:solidFill>
                <a:latin typeface="+mj-lt"/>
                <a:cs typeface="Arial"/>
              </a:rPr>
              <a:t>より良い意思決定のための、より良い情報</a:t>
            </a:r>
            <a:endParaRPr lang="en-GB" sz="3300">
              <a:solidFill>
                <a:schemeClr val="tx1"/>
              </a:solidFill>
              <a:latin typeface="+mj-lt"/>
            </a:endParaRPr>
          </a:p>
          <a:p>
            <a:endParaRPr lang="en-GB"/>
          </a:p>
        </p:txBody>
      </p:sp>
      <p:sp>
        <p:nvSpPr>
          <p:cNvPr id="3" name="Rectangle 2">
            <a:extLst>
              <a:ext uri="{FF2B5EF4-FFF2-40B4-BE49-F238E27FC236}">
                <a16:creationId xmlns:a16="http://schemas.microsoft.com/office/drawing/2014/main" id="{90F624AC-6C33-9686-0BCD-4F92E6D290AC}"/>
              </a:ext>
            </a:extLst>
          </p:cNvPr>
          <p:cNvSpPr/>
          <p:nvPr/>
        </p:nvSpPr>
        <p:spPr>
          <a:xfrm>
            <a:off x="1024748" y="4465928"/>
            <a:ext cx="8761425" cy="14867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spcBef>
                <a:spcPts val="200"/>
              </a:spcBef>
              <a:spcAft>
                <a:spcPts val="200"/>
              </a:spcAft>
            </a:pPr>
            <a:endParaRPr lang="en-GB" sz="1800">
              <a:solidFill>
                <a:schemeClr val="accent1"/>
              </a:solidFill>
              <a:effectLst/>
              <a:ea typeface="Aptos" panose="020B0004020202020204" pitchFamily="34" charset="0"/>
              <a:cs typeface="Aptos" panose="020B0004020202020204" pitchFamily="34" charset="0"/>
            </a:endParaRPr>
          </a:p>
        </p:txBody>
      </p:sp>
      <p:sp>
        <p:nvSpPr>
          <p:cNvPr id="4" name="Text Placeholder 2">
            <a:extLst>
              <a:ext uri="{FF2B5EF4-FFF2-40B4-BE49-F238E27FC236}">
                <a16:creationId xmlns:a16="http://schemas.microsoft.com/office/drawing/2014/main" id="{5ED54E52-3DA5-B947-01CE-ED4F0E204CE2}"/>
              </a:ext>
            </a:extLst>
          </p:cNvPr>
          <p:cNvSpPr>
            <a:spLocks noGrp="1"/>
          </p:cNvSpPr>
          <p:nvPr>
            <p:ph type="body" sz="quarter" idx="11"/>
          </p:nvPr>
        </p:nvSpPr>
        <p:spPr>
          <a:xfrm>
            <a:off x="1132327" y="5958942"/>
            <a:ext cx="6980672" cy="530758"/>
          </a:xfrm>
        </p:spPr>
        <p:txBody>
          <a:bodyPr anchor="t"/>
          <a:lstStyle/>
          <a:p>
            <a:r>
              <a:rPr lang="ja-JP" altLang="en-US" kern="100">
                <a:solidFill>
                  <a:schemeClr val="tx1"/>
                </a:solidFill>
                <a:effectLst/>
                <a:latin typeface="+mn-lt"/>
                <a:ea typeface="ＭＳ Ｐゴシック"/>
                <a:cs typeface="Times New Roman"/>
              </a:rPr>
              <a:t>本プレゼンテーションには、</a:t>
            </a:r>
            <a:r>
              <a:rPr lang="en-US" altLang="ja-JP" kern="100" dirty="0">
                <a:solidFill>
                  <a:schemeClr val="tx1"/>
                </a:solidFill>
                <a:effectLst/>
                <a:latin typeface="+mn-lt"/>
                <a:ea typeface="ＭＳ Ｐゴシック"/>
                <a:cs typeface="Times New Roman"/>
              </a:rPr>
              <a:t>IFRS</a:t>
            </a:r>
            <a:r>
              <a:rPr lang="ja-JP" altLang="en-US" kern="100">
                <a:solidFill>
                  <a:schemeClr val="tx1"/>
                </a:solidFill>
                <a:effectLst/>
                <a:latin typeface="+mn-lt"/>
                <a:ea typeface="ＭＳ Ｐゴシック"/>
                <a:cs typeface="Times New Roman"/>
              </a:rPr>
              <a:t>財団の著作権で保護された資料が含まれており、そのすべての権利が留保されています。本資料は、</a:t>
            </a:r>
            <a:r>
              <a:rPr lang="en-US" altLang="ja-JP" kern="100" dirty="0">
                <a:solidFill>
                  <a:schemeClr val="tx1"/>
                </a:solidFill>
                <a:effectLst/>
                <a:latin typeface="+mn-lt"/>
                <a:ea typeface="ＭＳ Ｐゴシック"/>
                <a:cs typeface="Times New Roman"/>
              </a:rPr>
              <a:t>IFRS</a:t>
            </a:r>
            <a:r>
              <a:rPr lang="ja-JP" altLang="en-US" kern="100">
                <a:solidFill>
                  <a:schemeClr val="tx1"/>
                </a:solidFill>
                <a:effectLst/>
                <a:latin typeface="+mn-lt"/>
                <a:ea typeface="ＭＳ Ｐゴシック"/>
                <a:cs typeface="Times New Roman"/>
              </a:rPr>
              <a:t>財団の許可を得て本プレゼンテーションに含められています。第三者による複製または配布は許可されていません。</a:t>
            </a:r>
            <a:r>
              <a:rPr lang="en-US" altLang="ja-JP" kern="100" dirty="0">
                <a:solidFill>
                  <a:schemeClr val="tx1"/>
                </a:solidFill>
                <a:effectLst/>
                <a:latin typeface="+mn-lt"/>
                <a:ea typeface="ＭＳ Ｐゴシック"/>
                <a:cs typeface="Times New Roman"/>
              </a:rPr>
              <a:t>IFRS</a:t>
            </a:r>
            <a:r>
              <a:rPr lang="ja-JP" altLang="en-US" kern="100">
                <a:solidFill>
                  <a:schemeClr val="tx1"/>
                </a:solidFill>
                <a:effectLst/>
                <a:latin typeface="+mn-lt"/>
                <a:ea typeface="ＭＳ Ｐゴシック"/>
                <a:cs typeface="Times New Roman"/>
              </a:rPr>
              <a:t>基準及び</a:t>
            </a:r>
            <a:r>
              <a:rPr lang="en-US" altLang="ja-JP" kern="100" dirty="0">
                <a:solidFill>
                  <a:schemeClr val="tx1"/>
                </a:solidFill>
                <a:effectLst/>
                <a:latin typeface="+mn-lt"/>
                <a:ea typeface="ＭＳ Ｐゴシック"/>
                <a:cs typeface="Times New Roman"/>
              </a:rPr>
              <a:t>IFRS</a:t>
            </a:r>
            <a:r>
              <a:rPr lang="ja-JP" altLang="en-US" kern="100">
                <a:solidFill>
                  <a:schemeClr val="tx1"/>
                </a:solidFill>
                <a:effectLst/>
                <a:latin typeface="+mn-lt"/>
                <a:ea typeface="ＭＳ Ｐゴシック"/>
                <a:cs typeface="Times New Roman"/>
              </a:rPr>
              <a:t>財団の活動内容への完全なアクセスについては、</a:t>
            </a:r>
            <a:r>
              <a:rPr lang="en-US" altLang="ja-JP" kern="100" dirty="0">
                <a:solidFill>
                  <a:schemeClr val="tx1"/>
                </a:solidFill>
                <a:effectLst/>
                <a:latin typeface="+mn-lt"/>
                <a:ea typeface="ＭＳ Ｐゴシック"/>
                <a:cs typeface="Times New Roman"/>
                <a:hlinkClick r:id="rId3">
                  <a:extLst>
                    <a:ext uri="{A12FA001-AC4F-418D-AE19-62706E023703}">
                      <ahyp:hlinkClr xmlns:ahyp="http://schemas.microsoft.com/office/drawing/2018/hyperlinkcolor" val="tx"/>
                    </a:ext>
                  </a:extLst>
                </a:hlinkClick>
              </a:rPr>
              <a:t>http://www.ifrs.org</a:t>
            </a:r>
            <a:r>
              <a:rPr lang="en-US" altLang="ja-JP" kern="100" dirty="0">
                <a:solidFill>
                  <a:schemeClr val="tx1"/>
                </a:solidFill>
                <a:effectLst/>
                <a:latin typeface="+mn-lt"/>
                <a:ea typeface="ＭＳ Ｐゴシック"/>
                <a:cs typeface="Times New Roman"/>
              </a:rPr>
              <a:t> </a:t>
            </a:r>
            <a:r>
              <a:rPr lang="ja-JP" altLang="en-US" kern="100">
                <a:solidFill>
                  <a:schemeClr val="tx1"/>
                </a:solidFill>
                <a:effectLst/>
                <a:latin typeface="+mn-lt"/>
                <a:ea typeface="ＭＳ Ｐゴシック"/>
                <a:cs typeface="Times New Roman"/>
              </a:rPr>
              <a:t>をご覧ください。</a:t>
            </a:r>
            <a:r>
              <a:rPr lang="en-US" altLang="ja-JP" kern="100" dirty="0">
                <a:solidFill>
                  <a:schemeClr val="tx1"/>
                </a:solidFill>
                <a:effectLst/>
                <a:latin typeface="+mn-lt"/>
                <a:ea typeface="ＭＳ Ｐゴシック"/>
                <a:cs typeface="Times New Roman"/>
              </a:rPr>
              <a:t>IFRS</a:t>
            </a:r>
            <a:r>
              <a:rPr lang="ja-JP" altLang="en-US" kern="100">
                <a:solidFill>
                  <a:schemeClr val="tx1"/>
                </a:solidFill>
                <a:effectLst/>
                <a:latin typeface="+mn-lt"/>
                <a:ea typeface="ＭＳ Ｐゴシック"/>
                <a:cs typeface="Times New Roman"/>
              </a:rPr>
              <a:t>財団、執筆者および発行者は、本プレゼンテーションの内容に従って行動したり、または行動を控えたりすることにより生じた損失について、その損失が過失またはその他の理由によるものであるかを問わず、一切の責任を負いません。</a:t>
            </a:r>
            <a:r>
              <a:rPr lang="en-GB" kern="100" dirty="0">
                <a:solidFill>
                  <a:schemeClr val="tx1"/>
                </a:solidFill>
                <a:effectLst/>
                <a:latin typeface="+mn-lt"/>
                <a:cs typeface="Times New Roman"/>
              </a:rPr>
              <a:t> </a:t>
            </a:r>
            <a:endParaRPr lang="en-US" dirty="0">
              <a:solidFill>
                <a:schemeClr val="tx1"/>
              </a:solidFill>
              <a:latin typeface="+mn-lt"/>
              <a:cs typeface="Times New Roman"/>
            </a:endParaRPr>
          </a:p>
        </p:txBody>
      </p:sp>
    </p:spTree>
    <p:extLst>
      <p:ext uri="{BB962C8B-B14F-4D97-AF65-F5344CB8AC3E}">
        <p14:creationId xmlns:p14="http://schemas.microsoft.com/office/powerpoint/2010/main" val="408889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7F86C-250F-F0F8-91D1-384F309B2BF6}"/>
              </a:ext>
            </a:extLst>
          </p:cNvPr>
          <p:cNvSpPr>
            <a:spLocks noGrp="1"/>
          </p:cNvSpPr>
          <p:nvPr>
            <p:ph type="body" sz="quarter" idx="14"/>
          </p:nvPr>
        </p:nvSpPr>
        <p:spPr>
          <a:xfrm>
            <a:off x="1019174" y="1351313"/>
            <a:ext cx="9890873" cy="741647"/>
          </a:xfrm>
        </p:spPr>
        <p:txBody>
          <a:bodyPr lIns="0" tIns="0" rIns="0" bIns="0" anchor="t"/>
          <a:lstStyle/>
          <a:p>
            <a:r>
              <a:rPr lang="en-US" altLang="ja-JP">
                <a:solidFill>
                  <a:srgbClr val="5D5B5C"/>
                </a:solidFill>
                <a:latin typeface="+mn-lt"/>
                <a:cs typeface="Arial"/>
              </a:rPr>
              <a:t>IFRS S2</a:t>
            </a:r>
            <a:r>
              <a:rPr lang="ja-JP" altLang="en-US">
                <a:solidFill>
                  <a:srgbClr val="5D5B5C"/>
                </a:solidFill>
                <a:latin typeface="+mn-lt"/>
                <a:cs typeface="Arial"/>
              </a:rPr>
              <a:t>号は</a:t>
            </a:r>
            <a:r>
              <a:rPr lang="en-US" altLang="ja-JP">
                <a:solidFill>
                  <a:srgbClr val="5D5B5C"/>
                </a:solidFill>
                <a:latin typeface="+mn-lt"/>
                <a:cs typeface="Arial"/>
              </a:rPr>
              <a:t>IFRS S1</a:t>
            </a:r>
            <a:r>
              <a:rPr lang="ja-JP" altLang="en-US">
                <a:solidFill>
                  <a:srgbClr val="5D5B5C"/>
                </a:solidFill>
                <a:latin typeface="+mn-lt"/>
                <a:cs typeface="Arial"/>
              </a:rPr>
              <a:t>号と一緒に適用する必要がある</a:t>
            </a:r>
            <a:endParaRPr lang="en-GB">
              <a:solidFill>
                <a:srgbClr val="5D5B5C"/>
              </a:solidFill>
              <a:latin typeface="+mn-lt"/>
              <a:cs typeface="Arial"/>
            </a:endParaRPr>
          </a:p>
        </p:txBody>
      </p:sp>
      <p:sp>
        <p:nvSpPr>
          <p:cNvPr id="4" name="Footer Placeholder 3">
            <a:extLst>
              <a:ext uri="{FF2B5EF4-FFF2-40B4-BE49-F238E27FC236}">
                <a16:creationId xmlns:a16="http://schemas.microsoft.com/office/drawing/2014/main" id="{FE453B26-93DF-7556-BB4A-AED36BF51E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2" name="TextBox 11">
            <a:extLst>
              <a:ext uri="{FF2B5EF4-FFF2-40B4-BE49-F238E27FC236}">
                <a16:creationId xmlns:a16="http://schemas.microsoft.com/office/drawing/2014/main" id="{8478BCAD-B042-DE05-BA5E-F85A89D670BC}"/>
              </a:ext>
            </a:extLst>
          </p:cNvPr>
          <p:cNvSpPr txBox="1"/>
          <p:nvPr/>
        </p:nvSpPr>
        <p:spPr>
          <a:xfrm>
            <a:off x="1019174" y="2160737"/>
            <a:ext cx="10340488" cy="39190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buClr>
                <a:schemeClr val="accent3"/>
              </a:buClr>
            </a:pPr>
            <a:r>
              <a:rPr lang="en-GB" sz="1600">
                <a:cs typeface="Arial"/>
              </a:rPr>
              <a:t>IFRS S1</a:t>
            </a:r>
            <a:r>
              <a:rPr lang="ja-JP" altLang="en-US" sz="1600">
                <a:cs typeface="Arial"/>
              </a:rPr>
              <a:t>号は：</a:t>
            </a:r>
            <a:endParaRPr lang="en-GB" sz="1600">
              <a:cs typeface="Arial"/>
            </a:endParaRPr>
          </a:p>
          <a:p>
            <a:pPr marL="285750" indent="-285750">
              <a:spcBef>
                <a:spcPts val="1000"/>
              </a:spcBef>
              <a:buClr>
                <a:schemeClr val="accent3"/>
              </a:buClr>
              <a:buFont typeface="Arial" panose="020B0604020202020204" pitchFamily="34" charset="0"/>
              <a:buChar char="•"/>
            </a:pPr>
            <a:r>
              <a:rPr lang="ja-JP" altLang="en-US" sz="1600">
                <a:cs typeface="Arial"/>
              </a:rPr>
              <a:t>つながりのある情報（</a:t>
            </a:r>
            <a:r>
              <a:rPr lang="en-GB" sz="1600">
                <a:cs typeface="Arial"/>
              </a:rPr>
              <a:t>connected information</a:t>
            </a:r>
            <a:r>
              <a:rPr lang="ja-JP" altLang="en-US" sz="1600">
                <a:cs typeface="Arial"/>
              </a:rPr>
              <a:t>）、バリュー・チェーン、どのようなサステナビリティと気候関連のリスク及び機会について報告するかといった、</a:t>
            </a:r>
            <a:r>
              <a:rPr lang="ja-JP" altLang="en-US" sz="1600" b="1">
                <a:cs typeface="Arial"/>
              </a:rPr>
              <a:t>主要な概念</a:t>
            </a:r>
            <a:r>
              <a:rPr lang="ja-JP" altLang="en-US" sz="1600">
                <a:cs typeface="Arial"/>
              </a:rPr>
              <a:t>を定める</a:t>
            </a:r>
            <a:endParaRPr lang="en-GB" sz="1600">
              <a:cs typeface="Arial"/>
            </a:endParaRPr>
          </a:p>
          <a:p>
            <a:pPr marL="285750" indent="-285750">
              <a:spcBef>
                <a:spcPts val="1000"/>
              </a:spcBef>
              <a:buClr>
                <a:schemeClr val="accent3"/>
              </a:buClr>
              <a:buFont typeface="Arial" panose="020B0604020202020204" pitchFamily="34" charset="0"/>
              <a:buChar char="•"/>
            </a:pPr>
            <a:r>
              <a:rPr lang="ja-JP" altLang="en-US" sz="1600" b="1">
                <a:cs typeface="Arial"/>
              </a:rPr>
              <a:t>重要性（</a:t>
            </a:r>
            <a:r>
              <a:rPr lang="en-GB" sz="1600" b="1">
                <a:cs typeface="Arial"/>
              </a:rPr>
              <a:t>materiality</a:t>
            </a:r>
            <a:r>
              <a:rPr lang="ja-JP" altLang="en-US" sz="1600" b="1">
                <a:cs typeface="Arial"/>
              </a:rPr>
              <a:t>）の評価</a:t>
            </a:r>
            <a:r>
              <a:rPr lang="ja-JP" altLang="en-US" sz="1600">
                <a:cs typeface="Arial"/>
              </a:rPr>
              <a:t>に関する重要なガイダンスを提供する</a:t>
            </a:r>
            <a:endParaRPr lang="en-GB" sz="1600">
              <a:cs typeface="Arial"/>
            </a:endParaRPr>
          </a:p>
          <a:p>
            <a:pPr marL="285750" indent="-285750">
              <a:spcBef>
                <a:spcPts val="1000"/>
              </a:spcBef>
              <a:buClr>
                <a:schemeClr val="accent3"/>
              </a:buClr>
              <a:buFont typeface="Arial" panose="020B0604020202020204" pitchFamily="34" charset="0"/>
              <a:buChar char="•"/>
            </a:pPr>
            <a:r>
              <a:rPr lang="ja-JP" altLang="en-US" sz="1600">
                <a:cs typeface="Arial"/>
              </a:rPr>
              <a:t>提供する情報の</a:t>
            </a:r>
            <a:r>
              <a:rPr lang="ja-JP" altLang="en-US" sz="1600" b="1">
                <a:cs typeface="Arial"/>
              </a:rPr>
              <a:t>質的特性</a:t>
            </a:r>
            <a:r>
              <a:rPr lang="ja-JP" altLang="en-US" sz="1600">
                <a:cs typeface="Arial"/>
              </a:rPr>
              <a:t>（例えば、関連性があり、忠実に表現されている必要があること）を定める</a:t>
            </a:r>
            <a:endParaRPr lang="en-GB" sz="1600">
              <a:cs typeface="Arial"/>
            </a:endParaRPr>
          </a:p>
          <a:p>
            <a:pPr marL="285750" indent="-285750">
              <a:spcBef>
                <a:spcPts val="1000"/>
              </a:spcBef>
              <a:buClr>
                <a:schemeClr val="accent3"/>
              </a:buClr>
              <a:buFont typeface="Arial" panose="020B0604020202020204" pitchFamily="34" charset="0"/>
              <a:buChar char="•"/>
            </a:pPr>
            <a:r>
              <a:rPr lang="ja-JP" altLang="en-US" sz="1600">
                <a:cs typeface="Arial"/>
              </a:rPr>
              <a:t>以下のような報告に関する</a:t>
            </a:r>
            <a:r>
              <a:rPr lang="ja-JP" altLang="en-US" sz="1600" b="1">
                <a:cs typeface="Arial"/>
              </a:rPr>
              <a:t>要求事項</a:t>
            </a:r>
            <a:r>
              <a:rPr lang="ja-JP" altLang="en-US" sz="1600">
                <a:cs typeface="Arial"/>
              </a:rPr>
              <a:t>を定める</a:t>
            </a:r>
            <a:endParaRPr lang="en-GB" sz="1600">
              <a:cs typeface="Arial"/>
            </a:endParaRPr>
          </a:p>
          <a:p>
            <a:pPr marL="742950" lvl="2" indent="-285750">
              <a:spcBef>
                <a:spcPts val="600"/>
              </a:spcBef>
              <a:buClr>
                <a:schemeClr val="accent3"/>
              </a:buClr>
              <a:buFont typeface="Arial" panose="020B0604020202020204" pitchFamily="34" charset="0"/>
              <a:buChar char="•"/>
            </a:pPr>
            <a:r>
              <a:rPr lang="ja-JP" altLang="en-US" sz="1600">
                <a:cs typeface="Arial"/>
              </a:rPr>
              <a:t>報告企業</a:t>
            </a:r>
            <a:endParaRPr lang="en-GB" sz="1600">
              <a:cs typeface="Arial"/>
            </a:endParaRPr>
          </a:p>
          <a:p>
            <a:pPr marL="742950" lvl="2" indent="-285750">
              <a:spcBef>
                <a:spcPts val="600"/>
              </a:spcBef>
              <a:buClr>
                <a:schemeClr val="accent3"/>
              </a:buClr>
              <a:buFont typeface="Arial" panose="020B0604020202020204" pitchFamily="34" charset="0"/>
              <a:buChar char="•"/>
            </a:pPr>
            <a:r>
              <a:rPr lang="ja-JP" altLang="en-US" sz="1600">
                <a:cs typeface="Arial"/>
              </a:rPr>
              <a:t>報告のタイミングと場所</a:t>
            </a:r>
            <a:endParaRPr lang="en-GB" sz="1600">
              <a:cs typeface="Arial"/>
            </a:endParaRPr>
          </a:p>
          <a:p>
            <a:pPr marL="742950" lvl="2" indent="-285750">
              <a:spcBef>
                <a:spcPts val="600"/>
              </a:spcBef>
              <a:buClr>
                <a:schemeClr val="accent3"/>
              </a:buClr>
              <a:buFont typeface="Arial" panose="020B0604020202020204" pitchFamily="34" charset="0"/>
              <a:buChar char="•"/>
            </a:pPr>
            <a:r>
              <a:rPr lang="ja-JP" altLang="en-US" sz="1600">
                <a:cs typeface="Arial"/>
              </a:rPr>
              <a:t>報告におけるつながり（</a:t>
            </a:r>
            <a:r>
              <a:rPr lang="en-GB" sz="1600">
                <a:cs typeface="Arial"/>
              </a:rPr>
              <a:t>connections</a:t>
            </a:r>
            <a:r>
              <a:rPr lang="ja-JP" altLang="en-US" sz="1600">
                <a:cs typeface="Arial"/>
              </a:rPr>
              <a:t>）と比較可能性</a:t>
            </a:r>
            <a:endParaRPr lang="en-GB" sz="1600">
              <a:cs typeface="Arial"/>
            </a:endParaRPr>
          </a:p>
          <a:p>
            <a:pPr marL="285750" indent="-285750">
              <a:spcBef>
                <a:spcPts val="1000"/>
              </a:spcBef>
              <a:buClr>
                <a:schemeClr val="accent3"/>
              </a:buClr>
              <a:buFont typeface="Arial" panose="020B0604020202020204" pitchFamily="34" charset="0"/>
              <a:buChar char="•"/>
            </a:pPr>
            <a:r>
              <a:rPr lang="ja-JP" altLang="en-US" sz="1600">
                <a:cs typeface="Arial"/>
              </a:rPr>
              <a:t>見積りの変更や誤謬、判断、仮定及び見積りに関する開示、情報の集約と分解のタイミングに関する要求事項、商業上の機密性の高い機会の開示に関する重点的な免除、法律や規制との相互作用などにどのように対応するかを定める</a:t>
            </a:r>
            <a:endParaRPr lang="en-GB" sz="1600">
              <a:cs typeface="Arial"/>
            </a:endParaRPr>
          </a:p>
        </p:txBody>
      </p:sp>
    </p:spTree>
    <p:extLst>
      <p:ext uri="{BB962C8B-B14F-4D97-AF65-F5344CB8AC3E}">
        <p14:creationId xmlns:p14="http://schemas.microsoft.com/office/powerpoint/2010/main" val="1086349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5B4373A-5A68-E581-F960-54482B256887}"/>
              </a:ext>
            </a:extLst>
          </p:cNvPr>
          <p:cNvSpPr>
            <a:spLocks noGrp="1"/>
          </p:cNvSpPr>
          <p:nvPr>
            <p:ph type="body" sz="quarter" idx="10"/>
          </p:nvPr>
        </p:nvSpPr>
        <p:spPr>
          <a:xfrm>
            <a:off x="1019173" y="1351313"/>
            <a:ext cx="10868027" cy="654191"/>
          </a:xfrm>
        </p:spPr>
        <p:txBody>
          <a:bodyPr lIns="0" tIns="0" rIns="0" bIns="0" anchor="t"/>
          <a:lstStyle/>
          <a:p>
            <a:r>
              <a:rPr lang="ja-JP" altLang="en-US">
                <a:solidFill>
                  <a:srgbClr val="5D5B5C"/>
                </a:solidFill>
                <a:latin typeface="+mn-ea"/>
                <a:cs typeface="Arial"/>
              </a:rPr>
              <a:t>主要な開示</a:t>
            </a:r>
            <a:r>
              <a:rPr lang="en-US">
                <a:solidFill>
                  <a:srgbClr val="5D5B5C"/>
                </a:solidFill>
                <a:latin typeface="+mn-ea"/>
                <a:cs typeface="Arial"/>
              </a:rPr>
              <a:t>  </a:t>
            </a:r>
            <a:endParaRPr lang="en-US">
              <a:solidFill>
                <a:srgbClr val="5D5B5C"/>
              </a:solidFill>
              <a:latin typeface="+mn-ea"/>
            </a:endParaRPr>
          </a:p>
          <a:p>
            <a:endParaRPr lang="en-US">
              <a:solidFill>
                <a:srgbClr val="5D5B5C"/>
              </a:solidFill>
            </a:endParaRPr>
          </a:p>
        </p:txBody>
      </p:sp>
      <p:sp>
        <p:nvSpPr>
          <p:cNvPr id="13" name="Footer Placeholder 14">
            <a:extLst>
              <a:ext uri="{FF2B5EF4-FFF2-40B4-BE49-F238E27FC236}">
                <a16:creationId xmlns:a16="http://schemas.microsoft.com/office/drawing/2014/main" id="{BB608A85-54AC-2F4A-68D8-3D2C05F178E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7" name="Text Placeholder 3">
            <a:extLst>
              <a:ext uri="{FF2B5EF4-FFF2-40B4-BE49-F238E27FC236}">
                <a16:creationId xmlns:a16="http://schemas.microsoft.com/office/drawing/2014/main" id="{E70B6CE4-E9D1-3E9A-69E2-F2657B98E71E}"/>
              </a:ext>
            </a:extLst>
          </p:cNvPr>
          <p:cNvSpPr txBox="1">
            <a:spLocks/>
          </p:cNvSpPr>
          <p:nvPr/>
        </p:nvSpPr>
        <p:spPr>
          <a:xfrm>
            <a:off x="1020344" y="3230502"/>
            <a:ext cx="1827786" cy="395146"/>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ja-JP" altLang="en-US" sz="2800" b="1" i="0" u="none" strike="noStrike" kern="1200" cap="none" spc="0" normalizeH="0" baseline="0" noProof="0">
                <a:ln>
                  <a:noFill/>
                </a:ln>
                <a:effectLst/>
                <a:uLnTx/>
                <a:uFillTx/>
                <a:latin typeface="Arial"/>
                <a:cs typeface="Arial"/>
              </a:rPr>
              <a:t>戦略</a:t>
            </a:r>
            <a:endParaRPr lang="en-GB" sz="2800" b="1" i="0" u="none" strike="noStrike" kern="1200" cap="none" spc="0" normalizeH="0" baseline="0" noProof="0">
              <a:ln>
                <a:noFill/>
              </a:ln>
              <a:effectLst/>
              <a:uLnTx/>
              <a:uFillTx/>
              <a:latin typeface="Arial"/>
              <a:cs typeface="Arial"/>
            </a:endParaRPr>
          </a:p>
        </p:txBody>
      </p:sp>
      <p:pic>
        <p:nvPicPr>
          <p:cNvPr id="19" name="Picture 18" descr="Shape&#10;&#10;Description automatically generated with low confidence">
            <a:extLst>
              <a:ext uri="{FF2B5EF4-FFF2-40B4-BE49-F238E27FC236}">
                <a16:creationId xmlns:a16="http://schemas.microsoft.com/office/drawing/2014/main" id="{60E14EAC-E068-27CC-0C01-58CAB87BC1B6}"/>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021901" y="2203266"/>
            <a:ext cx="748440" cy="748440"/>
          </a:xfrm>
          <a:prstGeom prst="rect">
            <a:avLst/>
          </a:prstGeom>
        </p:spPr>
      </p:pic>
      <p:sp>
        <p:nvSpPr>
          <p:cNvPr id="24" name="TextBox 23">
            <a:extLst>
              <a:ext uri="{FF2B5EF4-FFF2-40B4-BE49-F238E27FC236}">
                <a16:creationId xmlns:a16="http://schemas.microsoft.com/office/drawing/2014/main" id="{2DF89AD8-937D-A011-FAD1-01BA826FE973}"/>
              </a:ext>
            </a:extLst>
          </p:cNvPr>
          <p:cNvSpPr txBox="1"/>
          <p:nvPr/>
        </p:nvSpPr>
        <p:spPr>
          <a:xfrm>
            <a:off x="920156" y="4102162"/>
            <a:ext cx="5839013" cy="446276"/>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2300" i="0" u="none" strike="noStrike" kern="1200" cap="none" spc="0" normalizeH="0" baseline="0" noProof="0">
                <a:ln>
                  <a:noFill/>
                </a:ln>
                <a:effectLst/>
                <a:uLnTx/>
                <a:uFillTx/>
                <a:latin typeface="+mn-ea"/>
                <a:cs typeface="Arial"/>
              </a:rPr>
              <a:t>戦略と意思決定</a:t>
            </a:r>
            <a:endParaRPr kumimoji="0" lang="en-GB" sz="2300" i="0" u="none" strike="noStrike" kern="1200" cap="none" spc="0" normalizeH="0" baseline="0" noProof="0">
              <a:ln>
                <a:noFill/>
              </a:ln>
              <a:effectLst/>
              <a:uLnTx/>
              <a:uFillTx/>
              <a:latin typeface="+mn-ea"/>
              <a:cs typeface="Arial"/>
            </a:endParaRPr>
          </a:p>
        </p:txBody>
      </p:sp>
      <p:sp>
        <p:nvSpPr>
          <p:cNvPr id="27" name="TextBox 26">
            <a:extLst>
              <a:ext uri="{FF2B5EF4-FFF2-40B4-BE49-F238E27FC236}">
                <a16:creationId xmlns:a16="http://schemas.microsoft.com/office/drawing/2014/main" id="{66286881-E263-C409-98C4-A627870C679E}"/>
              </a:ext>
            </a:extLst>
          </p:cNvPr>
          <p:cNvSpPr txBox="1"/>
          <p:nvPr/>
        </p:nvSpPr>
        <p:spPr>
          <a:xfrm>
            <a:off x="920154" y="4780939"/>
            <a:ext cx="5891368" cy="446276"/>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2300" i="0" u="none" strike="noStrike" kern="1200" cap="none" spc="0" normalizeH="0" baseline="0" noProof="0">
                <a:ln>
                  <a:noFill/>
                </a:ln>
                <a:effectLst/>
                <a:uLnTx/>
                <a:uFillTx/>
                <a:latin typeface="+mn-ea"/>
                <a:cs typeface="Arial"/>
              </a:rPr>
              <a:t>現在の及び予想される財務的影響</a:t>
            </a:r>
            <a:endParaRPr kumimoji="0" lang="en-GB" sz="2300" i="0" u="none" strike="noStrike" kern="1200" cap="none" spc="0" normalizeH="0" baseline="0" noProof="0">
              <a:ln>
                <a:noFill/>
              </a:ln>
              <a:effectLst/>
              <a:uLnTx/>
              <a:uFillTx/>
              <a:latin typeface="+mn-ea"/>
              <a:cs typeface="Arial"/>
            </a:endParaRPr>
          </a:p>
        </p:txBody>
      </p:sp>
      <p:sp>
        <p:nvSpPr>
          <p:cNvPr id="29" name="TextBox 28">
            <a:extLst>
              <a:ext uri="{FF2B5EF4-FFF2-40B4-BE49-F238E27FC236}">
                <a16:creationId xmlns:a16="http://schemas.microsoft.com/office/drawing/2014/main" id="{EF68DC04-F09C-A5D4-8554-67FF8874C2A1}"/>
              </a:ext>
            </a:extLst>
          </p:cNvPr>
          <p:cNvSpPr txBox="1"/>
          <p:nvPr/>
        </p:nvSpPr>
        <p:spPr>
          <a:xfrm>
            <a:off x="920154" y="5459716"/>
            <a:ext cx="5870491"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2300" i="0" u="none" strike="noStrike" kern="1200" cap="none" spc="0" normalizeH="0" baseline="0" noProof="0">
                <a:ln>
                  <a:noFill/>
                </a:ln>
                <a:effectLst/>
                <a:uLnTx/>
                <a:uFillTx/>
                <a:latin typeface="+mn-ea"/>
                <a:cs typeface="Arial"/>
              </a:rPr>
              <a:t>気候レジリエンス</a:t>
            </a:r>
            <a:endParaRPr kumimoji="0" lang="en-GB" sz="2300" i="0" u="none" strike="noStrike" kern="1200" cap="none" spc="0" normalizeH="0" baseline="0" noProof="0">
              <a:ln>
                <a:noFill/>
              </a:ln>
              <a:effectLst/>
              <a:uLnTx/>
              <a:uFillTx/>
              <a:latin typeface="+mn-ea"/>
              <a:cs typeface="Arial"/>
            </a:endParaRPr>
          </a:p>
        </p:txBody>
      </p:sp>
      <p:sp>
        <p:nvSpPr>
          <p:cNvPr id="18" name="Text Placeholder 3">
            <a:extLst>
              <a:ext uri="{FF2B5EF4-FFF2-40B4-BE49-F238E27FC236}">
                <a16:creationId xmlns:a16="http://schemas.microsoft.com/office/drawing/2014/main" id="{397CF33D-C945-F9BF-B79B-1C2DFA9F1A6E}"/>
              </a:ext>
            </a:extLst>
          </p:cNvPr>
          <p:cNvSpPr txBox="1">
            <a:spLocks/>
          </p:cNvSpPr>
          <p:nvPr/>
        </p:nvSpPr>
        <p:spPr>
          <a:xfrm>
            <a:off x="6930238" y="3230502"/>
            <a:ext cx="3800634" cy="387561"/>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ja-JP" altLang="en-US" sz="2800" b="1" i="0" u="none" strike="noStrike" kern="1200" cap="none" spc="0" normalizeH="0" baseline="0" noProof="0">
                <a:ln>
                  <a:noFill/>
                </a:ln>
                <a:effectLst/>
                <a:uLnTx/>
                <a:uFillTx/>
                <a:latin typeface="Arial"/>
                <a:cs typeface="Arial"/>
              </a:rPr>
              <a:t>指標及び目標</a:t>
            </a:r>
            <a:endParaRPr lang="en-US" sz="2800">
              <a:latin typeface="Arial"/>
              <a:cs typeface="Arial"/>
            </a:endParaRPr>
          </a:p>
        </p:txBody>
      </p:sp>
      <p:pic>
        <p:nvPicPr>
          <p:cNvPr id="22" name="Picture 21" descr="Shape&#10;&#10;Description automatically generated with low confidence">
            <a:extLst>
              <a:ext uri="{FF2B5EF4-FFF2-40B4-BE49-F238E27FC236}">
                <a16:creationId xmlns:a16="http://schemas.microsoft.com/office/drawing/2014/main" id="{4318427A-DFF7-73BC-5158-951421FA0A56}"/>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28512" y="2202870"/>
            <a:ext cx="754220" cy="754220"/>
          </a:xfrm>
          <a:prstGeom prst="rect">
            <a:avLst/>
          </a:prstGeom>
        </p:spPr>
      </p:pic>
      <p:sp>
        <p:nvSpPr>
          <p:cNvPr id="34" name="TextBox 33">
            <a:extLst>
              <a:ext uri="{FF2B5EF4-FFF2-40B4-BE49-F238E27FC236}">
                <a16:creationId xmlns:a16="http://schemas.microsoft.com/office/drawing/2014/main" id="{93B6BA49-6B7C-7175-F63B-5464D27BB8CE}"/>
              </a:ext>
            </a:extLst>
          </p:cNvPr>
          <p:cNvSpPr txBox="1"/>
          <p:nvPr/>
        </p:nvSpPr>
        <p:spPr>
          <a:xfrm>
            <a:off x="6865089" y="4102162"/>
            <a:ext cx="4711671" cy="80021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2300" i="0" u="none" strike="noStrike" kern="1200" cap="none" spc="0" normalizeH="0" baseline="0" noProof="0">
                <a:ln>
                  <a:noFill/>
                </a:ln>
                <a:effectLst/>
                <a:uLnTx/>
                <a:uFillTx/>
                <a:cs typeface="Arial"/>
              </a:rPr>
              <a:t>スコープ </a:t>
            </a:r>
            <a:r>
              <a:rPr kumimoji="0" lang="en-US" altLang="ja-JP" sz="2300" i="0" u="none" strike="noStrike" kern="1200" cap="none" spc="0" normalizeH="0" baseline="0" noProof="0">
                <a:ln>
                  <a:noFill/>
                </a:ln>
                <a:effectLst/>
                <a:uLnTx/>
                <a:uFillTx/>
                <a:cs typeface="Arial"/>
              </a:rPr>
              <a:t>1-3 GHG</a:t>
            </a:r>
            <a:r>
              <a:rPr kumimoji="0" lang="ja-JP" altLang="en-US" sz="2300" i="0" u="none" strike="noStrike" kern="1200" cap="none" spc="0" normalizeH="0" baseline="0" noProof="0">
                <a:ln>
                  <a:noFill/>
                </a:ln>
                <a:effectLst/>
                <a:uLnTx/>
                <a:uFillTx/>
                <a:cs typeface="Arial"/>
              </a:rPr>
              <a:t>排出量</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300" i="0" u="none" strike="noStrike" kern="1200" cap="none" spc="0" normalizeH="0" baseline="0" noProof="0">
              <a:ln>
                <a:noFill/>
              </a:ln>
              <a:effectLst/>
              <a:uLnTx/>
              <a:uFillTx/>
              <a:latin typeface="Arial"/>
              <a:ea typeface="Calibri"/>
              <a:cs typeface="Arial"/>
            </a:endParaRPr>
          </a:p>
        </p:txBody>
      </p:sp>
      <p:sp>
        <p:nvSpPr>
          <p:cNvPr id="35" name="TextBox 34">
            <a:extLst>
              <a:ext uri="{FF2B5EF4-FFF2-40B4-BE49-F238E27FC236}">
                <a16:creationId xmlns:a16="http://schemas.microsoft.com/office/drawing/2014/main" id="{722D336D-2916-C237-B6C2-39F93134D9C0}"/>
              </a:ext>
            </a:extLst>
          </p:cNvPr>
          <p:cNvSpPr txBox="1"/>
          <p:nvPr/>
        </p:nvSpPr>
        <p:spPr>
          <a:xfrm>
            <a:off x="6865087" y="4780939"/>
            <a:ext cx="4732712" cy="446276"/>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2300" i="0" u="none" strike="noStrike" kern="1200" cap="none" spc="0" normalizeH="0" baseline="0" noProof="0">
                <a:ln>
                  <a:noFill/>
                </a:ln>
                <a:effectLst/>
                <a:uLnTx/>
                <a:uFillTx/>
                <a:latin typeface="+mn-ea"/>
                <a:cs typeface="Arial"/>
              </a:rPr>
              <a:t>産業別開示</a:t>
            </a:r>
            <a:endParaRPr kumimoji="0" lang="en-GB" sz="2300" i="0" u="none" strike="noStrike" kern="1200" cap="none" spc="0" normalizeH="0" baseline="0" noProof="0">
              <a:ln>
                <a:noFill/>
              </a:ln>
              <a:effectLst/>
              <a:uLnTx/>
              <a:uFillTx/>
              <a:latin typeface="+mn-ea"/>
              <a:cs typeface="Arial"/>
            </a:endParaRPr>
          </a:p>
        </p:txBody>
      </p:sp>
      <p:sp>
        <p:nvSpPr>
          <p:cNvPr id="2" name="TextBox 1">
            <a:extLst>
              <a:ext uri="{FF2B5EF4-FFF2-40B4-BE49-F238E27FC236}">
                <a16:creationId xmlns:a16="http://schemas.microsoft.com/office/drawing/2014/main" id="{4ED738B9-7CC1-71A7-122A-F1C10D26EE67}"/>
              </a:ext>
            </a:extLst>
          </p:cNvPr>
          <p:cNvSpPr txBox="1"/>
          <p:nvPr/>
        </p:nvSpPr>
        <p:spPr>
          <a:xfrm>
            <a:off x="6865087" y="5459716"/>
            <a:ext cx="4732712" cy="446276"/>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2300" i="0" u="none" strike="noStrike" kern="1200" cap="none" spc="0" normalizeH="0" baseline="0" noProof="0">
                <a:ln>
                  <a:noFill/>
                </a:ln>
                <a:effectLst/>
                <a:uLnTx/>
                <a:uFillTx/>
                <a:latin typeface="+mn-ea"/>
                <a:cs typeface="Arial"/>
              </a:rPr>
              <a:t>気候関連目標</a:t>
            </a:r>
            <a:endParaRPr kumimoji="0" lang="en-GB" sz="2300" i="0" u="none" strike="noStrike" kern="1200" cap="none" spc="0" normalizeH="0" baseline="0" noProof="0">
              <a:ln>
                <a:noFill/>
              </a:ln>
              <a:effectLst/>
              <a:uLnTx/>
              <a:uFillTx/>
              <a:latin typeface="+mn-ea"/>
              <a:cs typeface="Arial"/>
            </a:endParaRPr>
          </a:p>
        </p:txBody>
      </p:sp>
    </p:spTree>
    <p:extLst>
      <p:ext uri="{BB962C8B-B14F-4D97-AF65-F5344CB8AC3E}">
        <p14:creationId xmlns:p14="http://schemas.microsoft.com/office/powerpoint/2010/main" val="101427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A45B31-9E91-B3BC-6362-D94EBBA59A5D}"/>
              </a:ext>
            </a:extLst>
          </p:cNvPr>
          <p:cNvSpPr/>
          <p:nvPr/>
        </p:nvSpPr>
        <p:spPr>
          <a:xfrm>
            <a:off x="971550" y="2546350"/>
            <a:ext cx="10737850" cy="901700"/>
          </a:xfrm>
          <a:prstGeom prst="roundRect">
            <a:avLst>
              <a:gd name="adj" fmla="val 0"/>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4" y="1351313"/>
            <a:ext cx="5083608" cy="1142194"/>
          </a:xfrm>
          <a:prstGeom prst="rect">
            <a:avLst/>
          </a:prstGeom>
        </p:spPr>
        <p:txBody>
          <a:bodyPr lIns="0" tIns="0" rIns="0" bIns="0" anchor="t">
            <a:normAutofit/>
          </a:bodyPr>
          <a:lstStyle/>
          <a:p>
            <a:r>
              <a:rPr lang="en-US" sz="3300">
                <a:latin typeface="Arial"/>
                <a:cs typeface="Arial"/>
              </a:rPr>
              <a:t>Climate resilience</a:t>
            </a:r>
            <a:endParaRPr lang="en-GB" sz="3300">
              <a:latin typeface="Arial"/>
              <a:cs typeface="Arial"/>
            </a:endParaRP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835150" y="2613903"/>
            <a:ext cx="9791700" cy="815098"/>
          </a:xfrm>
        </p:spPr>
        <p:txBody>
          <a:bodyPr wrap="square" anchor="ctr">
            <a:noAutofit/>
          </a:bodyPr>
          <a:lstStyle/>
          <a:p>
            <a:pPr marL="0" indent="0">
              <a:buNone/>
            </a:pPr>
            <a:r>
              <a:rPr lang="ja-JP" altLang="en-US" sz="2000">
                <a:latin typeface="+mn-lt"/>
              </a:rPr>
              <a:t>気候関連の変化、進展、不確実性に対する企業の戦略及びビジネス・モデルのレジリエンス</a:t>
            </a:r>
            <a:endParaRPr lang="en-GB" sz="2000">
              <a:latin typeface="+mn-lt"/>
            </a:endParaRP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a:spcAft>
                <a:spcPts val="600"/>
              </a:spcAft>
            </a:pPr>
            <a:fld id="{4790123A-71E8-BF43-B702-A9002E60F899}" type="slidenum">
              <a:rPr lang="en-US" smtClean="0"/>
              <a:pPr>
                <a:spcAft>
                  <a:spcPts val="600"/>
                </a:spcAft>
              </a:pPr>
              <a:t>22</a:t>
            </a:fld>
            <a:endParaRPr lang="en-US"/>
          </a:p>
        </p:txBody>
      </p:sp>
      <p:cxnSp>
        <p:nvCxnSpPr>
          <p:cNvPr id="20" name="Straight Connector 19">
            <a:extLst>
              <a:ext uri="{FF2B5EF4-FFF2-40B4-BE49-F238E27FC236}">
                <a16:creationId xmlns:a16="http://schemas.microsoft.com/office/drawing/2014/main" id="{5DF27134-0131-684D-5DA3-AFAC9FA7885A}"/>
              </a:ext>
            </a:extLst>
          </p:cNvPr>
          <p:cNvCxnSpPr>
            <a:cxnSpLocks/>
          </p:cNvCxnSpPr>
          <p:nvPr/>
        </p:nvCxnSpPr>
        <p:spPr>
          <a:xfrm>
            <a:off x="958850" y="2564785"/>
            <a:ext cx="1073785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descr="User">
            <a:extLst>
              <a:ext uri="{FF2B5EF4-FFF2-40B4-BE49-F238E27FC236}">
                <a16:creationId xmlns:a16="http://schemas.microsoft.com/office/drawing/2014/main" id="{05EB8308-3018-2EAC-384D-50751D93FA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88" y="2535383"/>
            <a:ext cx="840922" cy="840922"/>
          </a:xfrm>
          <a:prstGeom prst="rect">
            <a:avLst/>
          </a:prstGeom>
        </p:spPr>
      </p:pic>
      <p:sp>
        <p:nvSpPr>
          <p:cNvPr id="9" name="TextBox 8">
            <a:extLst>
              <a:ext uri="{FF2B5EF4-FFF2-40B4-BE49-F238E27FC236}">
                <a16:creationId xmlns:a16="http://schemas.microsoft.com/office/drawing/2014/main" id="{5754D1C9-AC12-65A9-D59B-93F9A48C73A1}"/>
              </a:ext>
            </a:extLst>
          </p:cNvPr>
          <p:cNvSpPr txBox="1"/>
          <p:nvPr/>
        </p:nvSpPr>
        <p:spPr>
          <a:xfrm>
            <a:off x="8333412" y="4399831"/>
            <a:ext cx="2814499" cy="707886"/>
          </a:xfrm>
          <a:prstGeom prst="rect">
            <a:avLst/>
          </a:prstGeom>
          <a:noFill/>
        </p:spPr>
        <p:txBody>
          <a:bodyPr wrap="square">
            <a:spAutoFit/>
          </a:bodyPr>
          <a:lstStyle/>
          <a:p>
            <a:r>
              <a:rPr lang="ja-JP" altLang="en-US" sz="2000"/>
              <a:t>シナリオ分析に用いたインプット及び主要な仮定</a:t>
            </a:r>
            <a:endParaRPr lang="en-GB" sz="2000"/>
          </a:p>
        </p:txBody>
      </p:sp>
      <p:pic>
        <p:nvPicPr>
          <p:cNvPr id="10" name="Picture 9">
            <a:extLst>
              <a:ext uri="{FF2B5EF4-FFF2-40B4-BE49-F238E27FC236}">
                <a16:creationId xmlns:a16="http://schemas.microsoft.com/office/drawing/2014/main" id="{3C5B7F08-56BD-C5BB-48AD-75D83365DE2E}"/>
              </a:ext>
            </a:extLst>
          </p:cNvPr>
          <p:cNvPicPr>
            <a:picLocks noChangeAspect="1"/>
          </p:cNvPicPr>
          <p:nvPr/>
        </p:nvPicPr>
        <p:blipFill>
          <a:blip r:embed="rId5">
            <a:duotone>
              <a:schemeClr val="accent3">
                <a:shade val="45000"/>
                <a:satMod val="135000"/>
              </a:schemeClr>
              <a:prstClr val="white"/>
            </a:duotone>
          </a:blip>
          <a:stretch>
            <a:fillRect/>
          </a:stretch>
        </p:blipFill>
        <p:spPr>
          <a:xfrm>
            <a:off x="6873177" y="4452141"/>
            <a:ext cx="944727" cy="944727"/>
          </a:xfrm>
          <a:prstGeom prst="rect">
            <a:avLst/>
          </a:prstGeom>
        </p:spPr>
      </p:pic>
      <p:sp>
        <p:nvSpPr>
          <p:cNvPr id="13" name="TextBox 12">
            <a:extLst>
              <a:ext uri="{FF2B5EF4-FFF2-40B4-BE49-F238E27FC236}">
                <a16:creationId xmlns:a16="http://schemas.microsoft.com/office/drawing/2014/main" id="{799A3AA4-2BD3-B5CC-6D51-3C478869DE90}"/>
              </a:ext>
            </a:extLst>
          </p:cNvPr>
          <p:cNvSpPr txBox="1"/>
          <p:nvPr/>
        </p:nvSpPr>
        <p:spPr>
          <a:xfrm>
            <a:off x="2841446" y="4558823"/>
            <a:ext cx="2853861" cy="400110"/>
          </a:xfrm>
          <a:prstGeom prst="rect">
            <a:avLst/>
          </a:prstGeom>
          <a:noFill/>
        </p:spPr>
        <p:txBody>
          <a:bodyPr wrap="square">
            <a:spAutoFit/>
          </a:bodyPr>
          <a:lstStyle/>
          <a:p>
            <a:r>
              <a:rPr lang="ja-JP" altLang="en-US" sz="2000"/>
              <a:t>気候レジリエンス評価</a:t>
            </a:r>
            <a:endParaRPr lang="en-GB" sz="2000"/>
          </a:p>
        </p:txBody>
      </p:sp>
      <p:pic>
        <p:nvPicPr>
          <p:cNvPr id="16" name="Picture 15" descr="A blue line with black background&#10;&#10;Description automatically generated">
            <a:extLst>
              <a:ext uri="{FF2B5EF4-FFF2-40B4-BE49-F238E27FC236}">
                <a16:creationId xmlns:a16="http://schemas.microsoft.com/office/drawing/2014/main" id="{1C9593AF-6A29-73A8-E74D-AA30552B6C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1795" y="4442599"/>
            <a:ext cx="944727" cy="954269"/>
          </a:xfrm>
          <a:prstGeom prst="rect">
            <a:avLst/>
          </a:prstGeom>
        </p:spPr>
      </p:pic>
      <p:sp>
        <p:nvSpPr>
          <p:cNvPr id="2" name="Text Placeholder 3">
            <a:extLst>
              <a:ext uri="{FF2B5EF4-FFF2-40B4-BE49-F238E27FC236}">
                <a16:creationId xmlns:a16="http://schemas.microsoft.com/office/drawing/2014/main" id="{7F96C0E5-4F06-B2E9-476D-F4F54971A37F}"/>
              </a:ext>
            </a:extLst>
          </p:cNvPr>
          <p:cNvSpPr>
            <a:spLocks noGrp="1"/>
          </p:cNvSpPr>
          <p:nvPr>
            <p:ph type="body" sz="quarter" idx="10"/>
          </p:nvPr>
        </p:nvSpPr>
        <p:spPr>
          <a:xfrm>
            <a:off x="1019173" y="1351313"/>
            <a:ext cx="10868027" cy="654191"/>
          </a:xfrm>
        </p:spPr>
        <p:txBody>
          <a:bodyPr lIns="0" tIns="0" rIns="0" bIns="0" anchor="t"/>
          <a:lstStyle/>
          <a:p>
            <a:r>
              <a:rPr lang="ja-JP" altLang="en-US">
                <a:solidFill>
                  <a:srgbClr val="5D5B5C"/>
                </a:solidFill>
                <a:latin typeface="+mn-ea"/>
                <a:cs typeface="Arial"/>
              </a:rPr>
              <a:t>気候レジリエンス</a:t>
            </a:r>
            <a:endParaRPr lang="en-US">
              <a:solidFill>
                <a:srgbClr val="5D5B5C"/>
              </a:solidFill>
              <a:latin typeface="+mn-ea"/>
            </a:endParaRPr>
          </a:p>
          <a:p>
            <a:endParaRPr lang="en-US">
              <a:solidFill>
                <a:srgbClr val="5D5B5C"/>
              </a:solidFill>
            </a:endParaRPr>
          </a:p>
        </p:txBody>
      </p:sp>
    </p:spTree>
    <p:extLst>
      <p:ext uri="{BB962C8B-B14F-4D97-AF65-F5344CB8AC3E}">
        <p14:creationId xmlns:p14="http://schemas.microsoft.com/office/powerpoint/2010/main" val="358068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0;p8">
            <a:extLst>
              <a:ext uri="{FF2B5EF4-FFF2-40B4-BE49-F238E27FC236}">
                <a16:creationId xmlns:a16="http://schemas.microsoft.com/office/drawing/2014/main" id="{5D4CBE03-AD24-F77F-B96B-7F2CE147ADDF}"/>
              </a:ext>
            </a:extLst>
          </p:cNvPr>
          <p:cNvSpPr txBox="1"/>
          <p:nvPr/>
        </p:nvSpPr>
        <p:spPr>
          <a:xfrm>
            <a:off x="1725060" y="3041258"/>
            <a:ext cx="9731834" cy="511592"/>
          </a:xfrm>
          <a:prstGeom prst="roundRect">
            <a:avLst/>
          </a:prstGeom>
          <a:noFill/>
          <a:ln w="22225" cap="flat" cmpd="sng">
            <a:noFill/>
            <a:prstDash val="solid"/>
            <a:round/>
            <a:headEnd type="none" w="sm" len="sm"/>
            <a:tailEnd type="none" w="sm" len="sm"/>
          </a:ln>
        </p:spPr>
        <p:txBody>
          <a:bodyPr spcFirstLastPara="1" wrap="square" lIns="0" tIns="0" rIns="0" bIns="0" anchor="ctr" anchorCtr="0">
            <a:noAutofit/>
          </a:bodyPr>
          <a:lstStyle/>
          <a:p>
            <a:pPr>
              <a:defRPr/>
            </a:pPr>
            <a:r>
              <a:rPr kumimoji="0" lang="en-US" altLang="ja-JP" sz="2000" b="1" i="0" u="none" strike="noStrike" kern="1200" cap="none" spc="0" normalizeH="0" baseline="0" noProof="0">
                <a:ln>
                  <a:noFill/>
                </a:ln>
                <a:effectLst/>
                <a:uLnTx/>
                <a:uFillTx/>
                <a:cs typeface="+mn-cs"/>
                <a:sym typeface="Arial"/>
              </a:rPr>
              <a:t>IFRS S2</a:t>
            </a:r>
            <a:r>
              <a:rPr kumimoji="0" lang="ja-JP" altLang="en-US" sz="2000" b="1" i="0" u="none" strike="noStrike" kern="1200" cap="none" spc="0" normalizeH="0" baseline="0" noProof="0">
                <a:ln>
                  <a:noFill/>
                </a:ln>
                <a:effectLst/>
                <a:uLnTx/>
                <a:uFillTx/>
                <a:cs typeface="+mn-cs"/>
                <a:sym typeface="Arial"/>
              </a:rPr>
              <a:t>号には、シナリオ分析の適用方法に</a:t>
            </a:r>
            <a:r>
              <a:rPr lang="ja-JP" altLang="en-US" sz="2000" b="1">
                <a:sym typeface="Arial"/>
              </a:rPr>
              <a:t>関する</a:t>
            </a:r>
            <a:r>
              <a:rPr kumimoji="0" lang="ja-JP" altLang="en-US" sz="2000" b="1" i="0" u="none" strike="noStrike" kern="1200" cap="none" spc="0" normalizeH="0" baseline="0" noProof="0">
                <a:ln>
                  <a:noFill/>
                </a:ln>
                <a:effectLst/>
                <a:uLnTx/>
                <a:uFillTx/>
                <a:cs typeface="+mn-cs"/>
                <a:sym typeface="Arial"/>
              </a:rPr>
              <a:t>適用ガイダンスが含まれている</a:t>
            </a:r>
            <a:endParaRPr kumimoji="0" lang="en-GB" sz="2000" b="1" i="0" u="none" strike="noStrike" kern="1200" cap="none" spc="0" normalizeH="0" baseline="0" noProof="0">
              <a:ln>
                <a:noFill/>
              </a:ln>
              <a:effectLst/>
              <a:uLnTx/>
              <a:uFillTx/>
              <a:cs typeface="+mn-cs"/>
              <a:sym typeface="Arial"/>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altLang="ja-JP" b="0" i="0" u="none" strike="noStrike" kern="1200" cap="none" spc="0" normalizeH="0" baseline="0" noProof="0">
                <a:ln>
                  <a:noFill/>
                </a:ln>
                <a:effectLst/>
                <a:uLnTx/>
                <a:uFillTx/>
                <a:cs typeface="+mn-cs"/>
                <a:sym typeface="Arial"/>
              </a:rPr>
              <a:t>TCFD</a:t>
            </a:r>
            <a:r>
              <a:rPr kumimoji="0" lang="ja-JP" altLang="en-US" b="0" i="0" u="none" strike="noStrike" kern="1200" cap="none" spc="0" normalizeH="0" baseline="0" noProof="0">
                <a:ln>
                  <a:noFill/>
                </a:ln>
                <a:effectLst/>
                <a:uLnTx/>
                <a:uFillTx/>
                <a:cs typeface="+mn-cs"/>
                <a:sym typeface="Arial"/>
              </a:rPr>
              <a:t>の資料に基づく</a:t>
            </a:r>
            <a:endParaRPr kumimoji="0" lang="en-GB" b="0" i="0" u="none" strike="noStrike" kern="1200" cap="none" spc="0" normalizeH="0" baseline="0" noProof="0">
              <a:ln>
                <a:noFill/>
              </a:ln>
              <a:effectLst/>
              <a:uLnTx/>
              <a:uFillTx/>
              <a:cs typeface="+mn-cs"/>
              <a:sym typeface="Arial"/>
            </a:endParaRPr>
          </a:p>
        </p:txBody>
      </p:sp>
      <p:sp>
        <p:nvSpPr>
          <p:cNvPr id="24" name="Text Placeholder 23">
            <a:extLst>
              <a:ext uri="{FF2B5EF4-FFF2-40B4-BE49-F238E27FC236}">
                <a16:creationId xmlns:a16="http://schemas.microsoft.com/office/drawing/2014/main" id="{0E5B468F-8A15-937E-A54F-5B0BE24C243B}"/>
              </a:ext>
            </a:extLst>
          </p:cNvPr>
          <p:cNvSpPr>
            <a:spLocks noGrp="1"/>
          </p:cNvSpPr>
          <p:nvPr>
            <p:ph type="body" sz="quarter" idx="10"/>
          </p:nvPr>
        </p:nvSpPr>
        <p:spPr>
          <a:xfrm>
            <a:off x="1019173" y="1351313"/>
            <a:ext cx="10188578" cy="654191"/>
          </a:xfrm>
        </p:spPr>
        <p:txBody>
          <a:bodyPr lIns="0" tIns="0" rIns="0" bIns="0" anchor="t"/>
          <a:lstStyle/>
          <a:p>
            <a:r>
              <a:rPr lang="ja-JP" altLang="en-US">
                <a:solidFill>
                  <a:srgbClr val="5D5B5C"/>
                </a:solidFill>
                <a:latin typeface="+mj-lt"/>
                <a:cs typeface="Arial"/>
              </a:rPr>
              <a:t>気候レジリエンス：シナリオ分析</a:t>
            </a:r>
            <a:r>
              <a:rPr lang="en-GB">
                <a:solidFill>
                  <a:srgbClr val="5D5B5C"/>
                </a:solidFill>
                <a:latin typeface="+mj-lt"/>
                <a:cs typeface="Arial"/>
              </a:rPr>
              <a:t>  </a:t>
            </a:r>
            <a:endParaRPr lang="en-GB">
              <a:solidFill>
                <a:srgbClr val="5D5B5C"/>
              </a:solidFill>
              <a:latin typeface="+mj-lt"/>
            </a:endParaRPr>
          </a:p>
        </p:txBody>
      </p:sp>
      <p:sp>
        <p:nvSpPr>
          <p:cNvPr id="5" name="Footer Placeholder 4">
            <a:extLst>
              <a:ext uri="{FF2B5EF4-FFF2-40B4-BE49-F238E27FC236}">
                <a16:creationId xmlns:a16="http://schemas.microsoft.com/office/drawing/2014/main" id="{0AA8F7A3-3FCC-8C89-DC3B-694EEF4D6C9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57" name="Text Placeholder 2">
            <a:extLst>
              <a:ext uri="{FF2B5EF4-FFF2-40B4-BE49-F238E27FC236}">
                <a16:creationId xmlns:a16="http://schemas.microsoft.com/office/drawing/2014/main" id="{C26231D7-7DAC-6ACF-01BB-4CF576ED8844}"/>
              </a:ext>
            </a:extLst>
          </p:cNvPr>
          <p:cNvSpPr txBox="1">
            <a:spLocks/>
          </p:cNvSpPr>
          <p:nvPr/>
        </p:nvSpPr>
        <p:spPr>
          <a:xfrm>
            <a:off x="984249" y="1941310"/>
            <a:ext cx="10739440" cy="490536"/>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defRPr/>
            </a:pPr>
            <a:r>
              <a:rPr kumimoji="0" lang="ja-JP" altLang="en-US" sz="2000" b="0" i="0" u="none" strike="noStrike" kern="1200" cap="none" spc="0" normalizeH="0" baseline="0" noProof="0">
                <a:ln>
                  <a:noFill/>
                </a:ln>
                <a:solidFill>
                  <a:srgbClr val="5F6061"/>
                </a:solidFill>
                <a:effectLst/>
                <a:uLnTx/>
                <a:uFillTx/>
                <a:latin typeface="+mn-ea"/>
                <a:cs typeface="Arial"/>
              </a:rPr>
              <a:t>企業は、気候レジリエンスに関する報告を行う際に、気候関連のシナリオ分析を用</a:t>
            </a:r>
            <a:r>
              <a:rPr lang="ja-JP" altLang="en-US" sz="2000">
                <a:solidFill>
                  <a:srgbClr val="5F6061"/>
                </a:solidFill>
                <a:latin typeface="+mn-ea"/>
                <a:cs typeface="Arial"/>
              </a:rPr>
              <a:t>い</a:t>
            </a:r>
            <a:r>
              <a:rPr kumimoji="0" lang="ja-JP" altLang="en-US" sz="2000" b="0" i="0" u="none" strike="noStrike" kern="1200" cap="none" spc="0" normalizeH="0" baseline="0" noProof="0">
                <a:ln>
                  <a:noFill/>
                </a:ln>
                <a:solidFill>
                  <a:srgbClr val="5F6061"/>
                </a:solidFill>
                <a:effectLst/>
                <a:uLnTx/>
                <a:uFillTx/>
                <a:latin typeface="+mn-ea"/>
                <a:cs typeface="Arial"/>
              </a:rPr>
              <a:t>る必要がある</a:t>
            </a:r>
            <a:endParaRPr kumimoji="0" lang="en-GB" sz="2000" b="0" i="0" u="none" strike="noStrike" kern="1200" cap="none" spc="0" normalizeH="0" baseline="0" noProof="0">
              <a:ln>
                <a:noFill/>
              </a:ln>
              <a:solidFill>
                <a:srgbClr val="5F6061"/>
              </a:solidFill>
              <a:effectLst/>
              <a:uLnTx/>
              <a:uFillTx/>
              <a:latin typeface="+mn-ea"/>
              <a:cs typeface="Arial"/>
            </a:endParaRPr>
          </a:p>
        </p:txBody>
      </p:sp>
      <p:pic>
        <p:nvPicPr>
          <p:cNvPr id="11" name="Picture 10" descr="Shape&#10;&#10;Description automatically generated with low confidence">
            <a:extLst>
              <a:ext uri="{FF2B5EF4-FFF2-40B4-BE49-F238E27FC236}">
                <a16:creationId xmlns:a16="http://schemas.microsoft.com/office/drawing/2014/main" id="{C443CC71-E9E8-7A63-862B-D9A61DE1C241}"/>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43000" y="3057272"/>
            <a:ext cx="490538" cy="490538"/>
          </a:xfrm>
          <a:prstGeom prst="rect">
            <a:avLst/>
          </a:prstGeom>
        </p:spPr>
      </p:pic>
      <p:sp>
        <p:nvSpPr>
          <p:cNvPr id="12" name="TextBox 11">
            <a:extLst>
              <a:ext uri="{FF2B5EF4-FFF2-40B4-BE49-F238E27FC236}">
                <a16:creationId xmlns:a16="http://schemas.microsoft.com/office/drawing/2014/main" id="{1EB48FE7-F6BF-1CFC-E1D9-2741A7A9E70D}"/>
              </a:ext>
            </a:extLst>
          </p:cNvPr>
          <p:cNvSpPr txBox="1"/>
          <p:nvPr/>
        </p:nvSpPr>
        <p:spPr>
          <a:xfrm>
            <a:off x="1624804" y="3998750"/>
            <a:ext cx="9003509" cy="1477328"/>
          </a:xfrm>
          <a:prstGeom prst="rect">
            <a:avLst/>
          </a:prstGeom>
          <a:solidFill>
            <a:schemeClr val="accent6">
              <a:alpha val="31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2000" b="0" i="0" u="none" strike="noStrike" kern="1200" cap="none" spc="0" normalizeH="0" baseline="0" noProof="0">
                <a:ln>
                  <a:noFill/>
                </a:ln>
                <a:effectLst/>
                <a:uLnTx/>
                <a:uFillTx/>
                <a:latin typeface="+mj-lt"/>
                <a:cs typeface="Times New Roman (Body CS)"/>
              </a:rPr>
              <a:t>このガイダンスは、以下を要求している</a:t>
            </a:r>
            <a:endParaRPr kumimoji="0" lang="en-GB" sz="2000" b="0" i="0" u="none" strike="noStrike" kern="1200" cap="none" spc="0" normalizeH="0" baseline="0" noProof="0">
              <a:ln>
                <a:noFill/>
              </a:ln>
              <a:effectLst/>
              <a:uLnTx/>
              <a:uFillTx/>
              <a:latin typeface="+mj-lt"/>
              <a:cs typeface="Times New Roman (Body CS)"/>
            </a:endParaRPr>
          </a:p>
          <a:p>
            <a:pPr marL="285750" indent="-285750">
              <a:spcAft>
                <a:spcPts val="600"/>
              </a:spcAft>
              <a:buFont typeface="Arial" panose="020B0604020202020204" pitchFamily="34" charset="0"/>
              <a:buChar char="•"/>
              <a:defRPr/>
            </a:pPr>
            <a:r>
              <a:rPr kumimoji="0" lang="ja-JP" altLang="en-US" sz="2000" b="0" i="0" u="none" strike="noStrike" kern="1200" cap="none" spc="0" normalizeH="0" baseline="0" noProof="0">
                <a:ln>
                  <a:noFill/>
                </a:ln>
                <a:effectLst/>
                <a:uLnTx/>
                <a:uFillTx/>
                <a:latin typeface="+mj-lt"/>
                <a:cs typeface="Times New Roman (Body CS)"/>
              </a:rPr>
              <a:t>企業の状況に</a:t>
            </a:r>
            <a:r>
              <a:rPr kumimoji="0" lang="ja-JP" altLang="en-US" sz="2000" b="1" i="0" u="none" strike="noStrike" kern="1200" cap="none" spc="0" normalizeH="0" baseline="0" noProof="0">
                <a:ln>
                  <a:noFill/>
                </a:ln>
                <a:effectLst/>
                <a:uLnTx/>
                <a:uFillTx/>
                <a:latin typeface="+mj-lt"/>
                <a:cs typeface="Times New Roman (Body CS)"/>
              </a:rPr>
              <a:t>見合った</a:t>
            </a:r>
            <a:r>
              <a:rPr kumimoji="0" lang="ja-JP" altLang="en-US" sz="2000" b="0" i="0" u="none" strike="noStrike" kern="1200" cap="none" spc="0" normalizeH="0" baseline="0" noProof="0">
                <a:ln>
                  <a:noFill/>
                </a:ln>
                <a:effectLst/>
                <a:uLnTx/>
                <a:uFillTx/>
                <a:latin typeface="+mj-lt"/>
                <a:cs typeface="Times New Roman (Body CS)"/>
              </a:rPr>
              <a:t>気候関連のシナリオ分析の方法</a:t>
            </a:r>
            <a:endParaRPr kumimoji="0" lang="en-GB" sz="2000" b="0" i="0" u="none" strike="noStrike" kern="1200" cap="none" spc="0" normalizeH="0" baseline="0" noProof="0">
              <a:ln>
                <a:noFill/>
              </a:ln>
              <a:effectLst/>
              <a:uLnTx/>
              <a:uFillTx/>
              <a:latin typeface="+mj-lt"/>
              <a:cs typeface="Times New Roman (Body CS)"/>
            </a:endParaRPr>
          </a:p>
          <a:p>
            <a:pPr marL="285750" indent="-285750">
              <a:spcAft>
                <a:spcPts val="600"/>
              </a:spcAft>
              <a:buFont typeface="Arial" panose="020B0604020202020204" pitchFamily="34" charset="0"/>
              <a:buChar char="•"/>
              <a:defRPr/>
            </a:pPr>
            <a:r>
              <a:rPr kumimoji="0" lang="ja-JP" altLang="en-US" sz="2000" i="0" u="none" strike="noStrike" kern="1200" cap="none" spc="0" normalizeH="0" baseline="0" noProof="0">
                <a:ln>
                  <a:noFill/>
                </a:ln>
                <a:effectLst/>
                <a:uLnTx/>
                <a:uFillTx/>
                <a:latin typeface="+mj-lt"/>
                <a:cs typeface="Times New Roman (Body CS)"/>
              </a:rPr>
              <a:t>報告日時点で企業が</a:t>
            </a:r>
            <a:r>
              <a:rPr kumimoji="0" lang="ja-JP" altLang="en-US" sz="2000" b="1" i="0" u="none" strike="noStrike" kern="1200" cap="none" spc="0" normalizeH="0" baseline="0" noProof="0">
                <a:ln>
                  <a:noFill/>
                </a:ln>
                <a:effectLst/>
                <a:uLnTx/>
                <a:uFillTx/>
                <a:latin typeface="+mj-lt"/>
                <a:cs typeface="Times New Roman (Body CS)"/>
              </a:rPr>
              <a:t>過大なコストや労力</a:t>
            </a:r>
            <a:r>
              <a:rPr kumimoji="0" lang="ja-JP" altLang="en-US" sz="2000" i="0" u="none" strike="noStrike" kern="1200" cap="none" spc="0" normalizeH="0" baseline="0" noProof="0">
                <a:ln>
                  <a:noFill/>
                </a:ln>
                <a:effectLst/>
                <a:uLnTx/>
                <a:uFillTx/>
                <a:latin typeface="+mj-lt"/>
                <a:cs typeface="Times New Roman (Body CS)"/>
              </a:rPr>
              <a:t>をかけずに利用可能な、</a:t>
            </a:r>
            <a:r>
              <a:rPr kumimoji="0" lang="ja-JP" altLang="en-US" sz="2000" b="1" i="0" u="none" strike="noStrike" kern="1200" cap="none" spc="0" normalizeH="0" baseline="0" noProof="0">
                <a:ln>
                  <a:noFill/>
                </a:ln>
                <a:effectLst/>
                <a:uLnTx/>
                <a:uFillTx/>
                <a:latin typeface="+mj-lt"/>
                <a:cs typeface="Times New Roman (Body CS)"/>
              </a:rPr>
              <a:t>すべての合理的で裏付け可能な情報</a:t>
            </a:r>
            <a:r>
              <a:rPr kumimoji="0" lang="ja-JP" altLang="en-US" sz="2000" i="0" u="none" strike="noStrike" kern="1200" cap="none" spc="0" normalizeH="0" baseline="0" noProof="0">
                <a:ln>
                  <a:noFill/>
                </a:ln>
                <a:effectLst/>
                <a:uLnTx/>
                <a:uFillTx/>
                <a:latin typeface="+mj-lt"/>
                <a:cs typeface="Times New Roman (Body CS)"/>
              </a:rPr>
              <a:t>を用いること</a:t>
            </a:r>
            <a:endParaRPr kumimoji="0" lang="en-GB" sz="2000" i="0" u="none" strike="noStrike" kern="1200" cap="none" spc="0" normalizeH="0" baseline="0" noProof="0">
              <a:ln>
                <a:noFill/>
              </a:ln>
              <a:effectLst/>
              <a:highlight>
                <a:srgbClr val="FFFF00"/>
              </a:highlight>
              <a:uLnTx/>
              <a:uFillTx/>
              <a:latin typeface="+mj-lt"/>
              <a:cs typeface="Times New Roman (Body CS)"/>
            </a:endParaRPr>
          </a:p>
        </p:txBody>
      </p:sp>
    </p:spTree>
    <p:extLst>
      <p:ext uri="{BB962C8B-B14F-4D97-AF65-F5344CB8AC3E}">
        <p14:creationId xmlns:p14="http://schemas.microsoft.com/office/powerpoint/2010/main" val="141636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A45B31-9E91-B3BC-6362-D94EBBA59A5D}"/>
              </a:ext>
            </a:extLst>
          </p:cNvPr>
          <p:cNvSpPr/>
          <p:nvPr/>
        </p:nvSpPr>
        <p:spPr>
          <a:xfrm>
            <a:off x="971550" y="2546350"/>
            <a:ext cx="10737850" cy="901700"/>
          </a:xfrm>
          <a:prstGeom prst="roundRect">
            <a:avLst>
              <a:gd name="adj" fmla="val 0"/>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4" y="1351313"/>
            <a:ext cx="5083608" cy="1142194"/>
          </a:xfrm>
          <a:prstGeom prst="rect">
            <a:avLst/>
          </a:prstGeom>
        </p:spPr>
        <p:txBody>
          <a:bodyPr lIns="0" tIns="0" rIns="0" bIns="0" anchor="t">
            <a:normAutofit/>
          </a:bodyPr>
          <a:lstStyle/>
          <a:p>
            <a:r>
              <a:rPr lang="en-US" sz="3300">
                <a:latin typeface="Arial"/>
                <a:cs typeface="Arial"/>
              </a:rPr>
              <a:t>GHG emissions</a:t>
            </a:r>
            <a:endParaRPr lang="en-GB" sz="3300">
              <a:latin typeface="Arial"/>
              <a:cs typeface="Arial"/>
            </a:endParaRP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835150" y="2613903"/>
            <a:ext cx="9791700" cy="815098"/>
          </a:xfrm>
        </p:spPr>
        <p:txBody>
          <a:bodyPr wrap="square" anchor="ctr">
            <a:noAutofit/>
          </a:bodyPr>
          <a:lstStyle/>
          <a:p>
            <a:pPr marL="0" indent="0">
              <a:buNone/>
            </a:pPr>
            <a:r>
              <a:rPr lang="ja-JP" altLang="en-US" sz="2000">
                <a:latin typeface="+mn-lt"/>
                <a:cs typeface="Arial"/>
              </a:rPr>
              <a:t>企業のスコープ</a:t>
            </a:r>
            <a:r>
              <a:rPr lang="en-US" altLang="ja-JP" sz="2000">
                <a:latin typeface="+mn-lt"/>
                <a:cs typeface="Arial"/>
              </a:rPr>
              <a:t>1</a:t>
            </a:r>
            <a:r>
              <a:rPr lang="ja-JP" altLang="en-US" sz="2000">
                <a:latin typeface="+mn-lt"/>
                <a:cs typeface="Arial"/>
              </a:rPr>
              <a:t>、スコープ</a:t>
            </a:r>
            <a:r>
              <a:rPr lang="en-US" altLang="ja-JP" sz="2000">
                <a:latin typeface="+mn-lt"/>
                <a:cs typeface="Arial"/>
              </a:rPr>
              <a:t>2</a:t>
            </a:r>
            <a:r>
              <a:rPr lang="ja-JP" altLang="en-US" sz="2000">
                <a:latin typeface="+mn-lt"/>
                <a:cs typeface="Arial"/>
              </a:rPr>
              <a:t>、スコープ</a:t>
            </a:r>
            <a:r>
              <a:rPr lang="en-US" altLang="ja-JP" sz="2000">
                <a:latin typeface="+mn-lt"/>
                <a:cs typeface="Arial"/>
              </a:rPr>
              <a:t>3</a:t>
            </a:r>
            <a:r>
              <a:rPr lang="ja-JP" altLang="en-US" sz="2000">
                <a:latin typeface="+mn-lt"/>
                <a:cs typeface="Arial"/>
              </a:rPr>
              <a:t>の温室効果ガス（</a:t>
            </a:r>
            <a:r>
              <a:rPr lang="en-US" altLang="ja-JP" sz="2000">
                <a:latin typeface="+mn-lt"/>
                <a:cs typeface="Arial"/>
              </a:rPr>
              <a:t>GHG</a:t>
            </a:r>
            <a:r>
              <a:rPr lang="ja-JP" altLang="en-US" sz="2000">
                <a:latin typeface="+mn-lt"/>
                <a:cs typeface="Arial"/>
              </a:rPr>
              <a:t>）排出量の絶対総量（</a:t>
            </a:r>
            <a:r>
              <a:rPr lang="en-GB" sz="2000">
                <a:latin typeface="+mn-lt"/>
                <a:cs typeface="Arial"/>
              </a:rPr>
              <a:t>absolute gross</a:t>
            </a:r>
            <a:r>
              <a:rPr lang="ja-JP" altLang="en-US" sz="2000">
                <a:latin typeface="+mn-lt"/>
                <a:cs typeface="Arial"/>
              </a:rPr>
              <a:t>）を開示する</a:t>
            </a:r>
            <a:endParaRPr lang="en-GB" sz="2000">
              <a:latin typeface="+mn-lt"/>
              <a:cs typeface="Arial"/>
            </a:endParaRP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a:spcAft>
                <a:spcPts val="600"/>
              </a:spcAft>
            </a:pPr>
            <a:fld id="{4790123A-71E8-BF43-B702-A9002E60F899}" type="slidenum">
              <a:rPr lang="en-US" smtClean="0"/>
              <a:pPr>
                <a:spcAft>
                  <a:spcPts val="600"/>
                </a:spcAft>
              </a:pPr>
              <a:t>24</a:t>
            </a:fld>
            <a:endParaRPr lang="en-US"/>
          </a:p>
        </p:txBody>
      </p:sp>
      <p:sp>
        <p:nvSpPr>
          <p:cNvPr id="17" name="Text Placeholder 3">
            <a:extLst>
              <a:ext uri="{FF2B5EF4-FFF2-40B4-BE49-F238E27FC236}">
                <a16:creationId xmlns:a16="http://schemas.microsoft.com/office/drawing/2014/main" id="{68FB5539-5A90-2BD5-9D22-04F3C3761307}"/>
              </a:ext>
            </a:extLst>
          </p:cNvPr>
          <p:cNvSpPr txBox="1">
            <a:spLocks/>
          </p:cNvSpPr>
          <p:nvPr/>
        </p:nvSpPr>
        <p:spPr>
          <a:xfrm>
            <a:off x="1184273" y="5893542"/>
            <a:ext cx="7200000" cy="546899"/>
          </a:xfrm>
          <a:prstGeom prst="rect">
            <a:avLst/>
          </a:prstGeom>
        </p:spPr>
        <p:txBody>
          <a:bodyPr wrap="square" lIns="72000" tIns="72000" rIns="72000" bIns="72000" numCol="1" spcCol="540000" anchor="ct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ja-JP" sz="1800" b="1">
                <a:latin typeface="+mn-lt"/>
              </a:rPr>
              <a:t>GHG</a:t>
            </a:r>
            <a:r>
              <a:rPr lang="ja-JP" altLang="en-US" sz="1800" b="1">
                <a:latin typeface="+mn-lt"/>
              </a:rPr>
              <a:t>プロトコルコーポレート・スタンダードに準拠して測定</a:t>
            </a:r>
            <a:endParaRPr lang="en-GB" sz="1800" b="1">
              <a:latin typeface="+mn-lt"/>
            </a:endParaRPr>
          </a:p>
        </p:txBody>
      </p:sp>
      <p:sp>
        <p:nvSpPr>
          <p:cNvPr id="18" name="TextBox 17">
            <a:extLst>
              <a:ext uri="{FF2B5EF4-FFF2-40B4-BE49-F238E27FC236}">
                <a16:creationId xmlns:a16="http://schemas.microsoft.com/office/drawing/2014/main" id="{4D5B7378-2896-BDBD-8B8D-E5ADEF19949B}"/>
              </a:ext>
            </a:extLst>
          </p:cNvPr>
          <p:cNvSpPr txBox="1"/>
          <p:nvPr/>
        </p:nvSpPr>
        <p:spPr>
          <a:xfrm>
            <a:off x="8132323" y="3867150"/>
            <a:ext cx="3358287" cy="1684289"/>
          </a:xfrm>
          <a:prstGeom prst="rect">
            <a:avLst/>
          </a:prstGeom>
          <a:noFill/>
          <a:ln w="28575">
            <a:solidFill>
              <a:schemeClr val="accent3"/>
            </a:solidFill>
          </a:ln>
        </p:spPr>
        <p:txBody>
          <a:bodyPr wrap="square" lIns="72000" tIns="72000" rIns="72000" bIns="72000" rtlCol="0" anchor="t">
            <a:spAutoFit/>
          </a:bodyPr>
          <a:lstStyle/>
          <a:p>
            <a:pPr marL="0" indent="0">
              <a:spcBef>
                <a:spcPts val="600"/>
              </a:spcBef>
              <a:spcAft>
                <a:spcPts val="600"/>
              </a:spcAft>
              <a:buNone/>
              <a:defRPr/>
            </a:pPr>
            <a:r>
              <a:rPr lang="ja-JP" altLang="en-US" sz="2000">
                <a:cs typeface="Arial" panose="020B0604020202020204" pitchFamily="34" charset="0"/>
              </a:rPr>
              <a:t>企業が</a:t>
            </a:r>
            <a:r>
              <a:rPr lang="en-US" altLang="ja-JP" sz="2000">
                <a:cs typeface="Arial" panose="020B0604020202020204" pitchFamily="34" charset="0"/>
              </a:rPr>
              <a:t>GHG</a:t>
            </a:r>
            <a:r>
              <a:rPr lang="ja-JP" altLang="en-US" sz="2000">
                <a:cs typeface="Arial" panose="020B0604020202020204" pitchFamily="34" charset="0"/>
              </a:rPr>
              <a:t>排出量を測定するために特定のインプット、仮定、見積技法を用いた方法及び理由（これらに対する変更を含む）の開示</a:t>
            </a:r>
            <a:endParaRPr lang="en-GB" sz="2000">
              <a:cs typeface="Arial" panose="020B0604020202020204" pitchFamily="34" charset="0"/>
            </a:endParaRPr>
          </a:p>
        </p:txBody>
      </p:sp>
      <p:pic>
        <p:nvPicPr>
          <p:cNvPr id="8" name="Graphic 7" descr="Information with solid fill">
            <a:extLst>
              <a:ext uri="{FF2B5EF4-FFF2-40B4-BE49-F238E27FC236}">
                <a16:creationId xmlns:a16="http://schemas.microsoft.com/office/drawing/2014/main" id="{C94D80DE-5C75-D705-01D3-4F6328B9B4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4100" y="2705100"/>
            <a:ext cx="622300" cy="622300"/>
          </a:xfrm>
          <a:prstGeom prst="rect">
            <a:avLst/>
          </a:prstGeom>
        </p:spPr>
      </p:pic>
      <p:sp>
        <p:nvSpPr>
          <p:cNvPr id="15" name="Text Placeholder 3">
            <a:extLst>
              <a:ext uri="{FF2B5EF4-FFF2-40B4-BE49-F238E27FC236}">
                <a16:creationId xmlns:a16="http://schemas.microsoft.com/office/drawing/2014/main" id="{A1CC6986-09C7-D71F-3953-8E4D5BBB47FF}"/>
              </a:ext>
            </a:extLst>
          </p:cNvPr>
          <p:cNvSpPr txBox="1">
            <a:spLocks/>
          </p:cNvSpPr>
          <p:nvPr/>
        </p:nvSpPr>
        <p:spPr>
          <a:xfrm>
            <a:off x="1184273" y="3867150"/>
            <a:ext cx="6956583" cy="2017526"/>
          </a:xfrm>
          <a:prstGeom prst="rect">
            <a:avLst/>
          </a:prstGeom>
        </p:spPr>
        <p:txBody>
          <a:bodyPr wrap="square" lIns="0" tIns="0" rIns="0" bIns="0" numCol="1" spcCol="540000" anchor="t">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chemeClr val="accent3"/>
              </a:buClr>
              <a:defRPr/>
            </a:pPr>
            <a:r>
              <a:rPr lang="ja-JP" altLang="en-US" sz="2000" b="1">
                <a:latin typeface="+mn-lt"/>
                <a:cs typeface="Arial"/>
              </a:rPr>
              <a:t>スコープ</a:t>
            </a:r>
            <a:r>
              <a:rPr lang="en-GB" sz="2000" b="1">
                <a:latin typeface="+mn-lt"/>
                <a:cs typeface="Arial"/>
              </a:rPr>
              <a:t>1</a:t>
            </a:r>
            <a:r>
              <a:rPr lang="ja-JP" altLang="en-US" sz="2000" b="1">
                <a:latin typeface="+mn-lt"/>
                <a:cs typeface="Arial"/>
              </a:rPr>
              <a:t>：</a:t>
            </a:r>
            <a:r>
              <a:rPr lang="ja-JP" altLang="en-US" sz="2000">
                <a:latin typeface="+mn-lt"/>
                <a:cs typeface="Arial"/>
              </a:rPr>
              <a:t>直接的な排出量</a:t>
            </a:r>
            <a:endParaRPr lang="en-GB" sz="2000">
              <a:latin typeface="+mn-lt"/>
              <a:cs typeface="Arial"/>
            </a:endParaRPr>
          </a:p>
          <a:p>
            <a:pPr>
              <a:spcBef>
                <a:spcPts val="600"/>
              </a:spcBef>
              <a:spcAft>
                <a:spcPts val="600"/>
              </a:spcAft>
              <a:buClr>
                <a:schemeClr val="accent3"/>
              </a:buClr>
              <a:defRPr/>
            </a:pPr>
            <a:r>
              <a:rPr lang="ja-JP" altLang="en-US" sz="2000" b="1">
                <a:latin typeface="+mn-lt"/>
                <a:cs typeface="Arial"/>
              </a:rPr>
              <a:t>スコープ</a:t>
            </a:r>
            <a:r>
              <a:rPr lang="en-GB" sz="2000" b="1">
                <a:latin typeface="+mn-lt"/>
                <a:cs typeface="Arial"/>
              </a:rPr>
              <a:t>2</a:t>
            </a:r>
            <a:r>
              <a:rPr lang="ja-JP" altLang="en-US" sz="2000" b="1">
                <a:latin typeface="+mn-lt"/>
                <a:cs typeface="Arial"/>
              </a:rPr>
              <a:t>：</a:t>
            </a:r>
            <a:r>
              <a:rPr lang="ja-JP" altLang="en-US" sz="2000">
                <a:latin typeface="+mn-lt"/>
                <a:cs typeface="Arial"/>
              </a:rPr>
              <a:t>自社で消費する購入エネルギーの発電による間接的な排出量</a:t>
            </a:r>
            <a:endParaRPr lang="en-GB" sz="2000">
              <a:latin typeface="+mn-lt"/>
              <a:cs typeface="Arial"/>
            </a:endParaRPr>
          </a:p>
          <a:p>
            <a:pPr>
              <a:spcBef>
                <a:spcPts val="600"/>
              </a:spcBef>
              <a:spcAft>
                <a:spcPts val="600"/>
              </a:spcAft>
              <a:buClr>
                <a:schemeClr val="accent3"/>
              </a:buClr>
              <a:defRPr/>
            </a:pPr>
            <a:r>
              <a:rPr lang="ja-JP" altLang="en-US" sz="2000" b="1">
                <a:latin typeface="+mn-lt"/>
                <a:cs typeface="Arial"/>
              </a:rPr>
              <a:t>スコープ</a:t>
            </a:r>
            <a:r>
              <a:rPr lang="en-GB" sz="2000" b="1">
                <a:latin typeface="+mn-lt"/>
                <a:cs typeface="Arial"/>
              </a:rPr>
              <a:t>3</a:t>
            </a:r>
            <a:r>
              <a:rPr lang="ja-JP" altLang="en-US" sz="2000" b="1">
                <a:latin typeface="+mn-lt"/>
                <a:cs typeface="Arial"/>
              </a:rPr>
              <a:t>：</a:t>
            </a:r>
            <a:r>
              <a:rPr lang="ja-JP" altLang="en-US" sz="2000">
                <a:latin typeface="+mn-lt"/>
                <a:cs typeface="Arial"/>
              </a:rPr>
              <a:t>企業のバリュー・チェーンで発生するその他の間接的な排出量</a:t>
            </a:r>
            <a:endParaRPr lang="en-GB" sz="2000">
              <a:latin typeface="+mn-lt"/>
              <a:cs typeface="Arial"/>
            </a:endParaRPr>
          </a:p>
        </p:txBody>
      </p:sp>
      <p:sp>
        <p:nvSpPr>
          <p:cNvPr id="19" name="Text Placeholder 3">
            <a:extLst>
              <a:ext uri="{FF2B5EF4-FFF2-40B4-BE49-F238E27FC236}">
                <a16:creationId xmlns:a16="http://schemas.microsoft.com/office/drawing/2014/main" id="{00C75EFE-4B7C-DAF6-070B-532F21FAE105}"/>
              </a:ext>
            </a:extLst>
          </p:cNvPr>
          <p:cNvSpPr txBox="1">
            <a:spLocks/>
          </p:cNvSpPr>
          <p:nvPr/>
        </p:nvSpPr>
        <p:spPr>
          <a:xfrm>
            <a:off x="8431721" y="496417"/>
            <a:ext cx="1059316" cy="1534465"/>
          </a:xfrm>
          <a:prstGeom prst="rect">
            <a:avLst/>
          </a:prstGeom>
        </p:spPr>
        <p:txBody>
          <a:bodyPr wrap="square" lIns="0" tIns="0" rIns="0" bIns="0" numCol="1" spcCol="540000">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Clr>
                <a:schemeClr val="accent3"/>
              </a:buClr>
              <a:buNone/>
              <a:defRPr/>
            </a:pPr>
            <a:endParaRPr lang="en-GB">
              <a:solidFill>
                <a:schemeClr val="accent3"/>
              </a:solidFill>
            </a:endParaRPr>
          </a:p>
        </p:txBody>
      </p:sp>
      <p:sp>
        <p:nvSpPr>
          <p:cNvPr id="2" name="Text Placeholder 3">
            <a:extLst>
              <a:ext uri="{FF2B5EF4-FFF2-40B4-BE49-F238E27FC236}">
                <a16:creationId xmlns:a16="http://schemas.microsoft.com/office/drawing/2014/main" id="{BAEF9DEC-3C8A-0ACB-0510-381EBC3BD662}"/>
              </a:ext>
            </a:extLst>
          </p:cNvPr>
          <p:cNvSpPr>
            <a:spLocks noGrp="1"/>
          </p:cNvSpPr>
          <p:nvPr>
            <p:ph type="body" sz="quarter" idx="10"/>
          </p:nvPr>
        </p:nvSpPr>
        <p:spPr>
          <a:xfrm>
            <a:off x="1019173" y="1351313"/>
            <a:ext cx="10868027" cy="654191"/>
          </a:xfrm>
        </p:spPr>
        <p:txBody>
          <a:bodyPr lIns="0" tIns="0" rIns="0" bIns="0" anchor="t"/>
          <a:lstStyle/>
          <a:p>
            <a:r>
              <a:rPr lang="ja-JP" altLang="en-US">
                <a:solidFill>
                  <a:srgbClr val="5D5B5C"/>
                </a:solidFill>
                <a:latin typeface="+mn-ea"/>
                <a:cs typeface="Arial"/>
              </a:rPr>
              <a:t>温室効果ガス排出量</a:t>
            </a:r>
            <a:endParaRPr lang="en-US">
              <a:solidFill>
                <a:srgbClr val="5D5B5C"/>
              </a:solidFill>
              <a:latin typeface="+mn-ea"/>
            </a:endParaRPr>
          </a:p>
          <a:p>
            <a:endParaRPr lang="en-US">
              <a:solidFill>
                <a:srgbClr val="5D5B5C"/>
              </a:solidFill>
            </a:endParaRPr>
          </a:p>
        </p:txBody>
      </p:sp>
    </p:spTree>
    <p:extLst>
      <p:ext uri="{BB962C8B-B14F-4D97-AF65-F5344CB8AC3E}">
        <p14:creationId xmlns:p14="http://schemas.microsoft.com/office/powerpoint/2010/main" val="566903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3" y="1351313"/>
            <a:ext cx="10387179" cy="1142194"/>
          </a:xfrm>
          <a:prstGeom prst="rect">
            <a:avLst/>
          </a:prstGeom>
        </p:spPr>
        <p:txBody>
          <a:bodyPr lIns="0" tIns="0" rIns="0" bIns="0" anchor="t">
            <a:normAutofit/>
          </a:bodyPr>
          <a:lstStyle/>
          <a:p>
            <a:pPr>
              <a:spcAft>
                <a:spcPts val="600"/>
              </a:spcAft>
            </a:pPr>
            <a:r>
              <a:rPr lang="ja-JP" altLang="en-US">
                <a:solidFill>
                  <a:srgbClr val="5D5B5C"/>
                </a:solidFill>
                <a:latin typeface="+mn-ea"/>
                <a:cs typeface="Arial"/>
              </a:rPr>
              <a:t>産業別の要求事項</a:t>
            </a:r>
            <a:endParaRPr lang="en-GB">
              <a:solidFill>
                <a:srgbClr val="5D5B5C"/>
              </a:solidFill>
              <a:latin typeface="+mn-ea"/>
              <a:cs typeface="Arial"/>
            </a:endParaRPr>
          </a:p>
          <a:p>
            <a:pPr>
              <a:spcAft>
                <a:spcPts val="600"/>
              </a:spcAft>
            </a:pPr>
            <a:endParaRPr lang="en-GB">
              <a:solidFill>
                <a:srgbClr val="5D5B5C"/>
              </a:solidFill>
            </a:endParaRP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015568" y="2396108"/>
            <a:ext cx="4061408" cy="3522349"/>
          </a:xfrm>
        </p:spPr>
        <p:txBody>
          <a:bodyPr wrap="square" lIns="0" tIns="0" rIns="0" bIns="0" numCol="1" spcCol="540000" anchor="t">
            <a:noAutofit/>
          </a:bodyPr>
          <a:lstStyle/>
          <a:p>
            <a:pPr marL="0" indent="0">
              <a:buNone/>
            </a:pPr>
            <a:r>
              <a:rPr lang="ja-JP" altLang="en-US" sz="1800">
                <a:latin typeface="+mn-lt"/>
                <a:cs typeface="Arial"/>
              </a:rPr>
              <a:t>産業別の開示が有用な理由は以下の通り。</a:t>
            </a:r>
            <a:endParaRPr lang="en-GB" sz="1800">
              <a:latin typeface="+mn-lt"/>
              <a:cs typeface="Arial"/>
            </a:endParaRPr>
          </a:p>
          <a:p>
            <a:pPr marL="342900" indent="-342900">
              <a:buFont typeface="Arial" panose="020B0604020202020204" pitchFamily="34" charset="0"/>
              <a:buChar char="•"/>
            </a:pPr>
            <a:r>
              <a:rPr lang="ja-JP" altLang="en-US" sz="1800">
                <a:latin typeface="+mn-lt"/>
                <a:cs typeface="Arial"/>
              </a:rPr>
              <a:t>関連性がある（</a:t>
            </a:r>
            <a:r>
              <a:rPr lang="en-GB" sz="1800">
                <a:latin typeface="+mn-lt"/>
                <a:cs typeface="Arial"/>
              </a:rPr>
              <a:t>relevant</a:t>
            </a:r>
            <a:r>
              <a:rPr lang="ja-JP" altLang="en-US" sz="1800">
                <a:latin typeface="+mn-lt"/>
                <a:cs typeface="Arial"/>
              </a:rPr>
              <a:t>）サステナビリティ関連の問題は</a:t>
            </a:r>
            <a:r>
              <a:rPr lang="ja-JP" altLang="en-US" sz="1800" b="1">
                <a:latin typeface="+mn-lt"/>
                <a:cs typeface="Arial"/>
              </a:rPr>
              <a:t>産業によって異なる</a:t>
            </a:r>
            <a:endParaRPr lang="en-GB" sz="1800" b="1">
              <a:latin typeface="+mn-lt"/>
              <a:cs typeface="Arial"/>
            </a:endParaRPr>
          </a:p>
          <a:p>
            <a:pPr marL="342900" indent="-342900"/>
            <a:r>
              <a:rPr lang="ja-JP" altLang="en-US" sz="1800">
                <a:latin typeface="+mn-lt"/>
                <a:cs typeface="Arial"/>
              </a:rPr>
              <a:t>投資者は</a:t>
            </a:r>
            <a:r>
              <a:rPr lang="ja-JP" altLang="en-US" sz="1800" b="1">
                <a:latin typeface="+mn-lt"/>
                <a:cs typeface="Arial"/>
              </a:rPr>
              <a:t>産業やセクター別に</a:t>
            </a:r>
            <a:r>
              <a:rPr lang="ja-JP" altLang="en-US" sz="1800">
                <a:latin typeface="+mn-lt"/>
                <a:cs typeface="Arial"/>
              </a:rPr>
              <a:t>企業やポートフォリオを分析する</a:t>
            </a:r>
            <a:r>
              <a:rPr lang="en-GB" sz="1800">
                <a:latin typeface="+mn-lt"/>
                <a:cs typeface="Arial"/>
              </a:rPr>
              <a:t> </a:t>
            </a:r>
          </a:p>
          <a:p>
            <a:pPr marL="342900" indent="-342900"/>
            <a:r>
              <a:rPr lang="ja-JP" altLang="en-US" sz="1800">
                <a:latin typeface="+mn-lt"/>
                <a:cs typeface="Arial"/>
              </a:rPr>
              <a:t>企業は自社のビジネスにより</a:t>
            </a:r>
            <a:r>
              <a:rPr lang="ja-JP" altLang="en-US" sz="1800" b="1">
                <a:latin typeface="+mn-lt"/>
                <a:cs typeface="Arial"/>
              </a:rPr>
              <a:t>適した</a:t>
            </a:r>
            <a:r>
              <a:rPr lang="ja-JP" altLang="en-US" sz="1800">
                <a:latin typeface="+mn-lt"/>
                <a:cs typeface="Arial"/>
              </a:rPr>
              <a:t>報告に焦点を当てることができる</a:t>
            </a:r>
            <a:endParaRPr lang="en-GB" sz="1800">
              <a:latin typeface="+mn-lt"/>
            </a:endParaRPr>
          </a:p>
          <a:p>
            <a:pPr marL="342900" indent="-342900"/>
            <a:r>
              <a:rPr lang="ja-JP" altLang="en-US" sz="1800">
                <a:latin typeface="+mn-lt"/>
                <a:cs typeface="Arial"/>
              </a:rPr>
              <a:t>最も関連性がある（</a:t>
            </a:r>
            <a:r>
              <a:rPr lang="en-GB" sz="1800">
                <a:latin typeface="+mn-lt"/>
                <a:cs typeface="Arial"/>
              </a:rPr>
              <a:t>relevant</a:t>
            </a:r>
            <a:r>
              <a:rPr lang="ja-JP" altLang="en-US" sz="1800">
                <a:latin typeface="+mn-lt"/>
                <a:cs typeface="Arial"/>
              </a:rPr>
              <a:t>）情報に焦点を当てることで、</a:t>
            </a:r>
            <a:r>
              <a:rPr lang="ja-JP" altLang="en-US" sz="1800" b="1">
                <a:latin typeface="+mn-lt"/>
                <a:cs typeface="Arial"/>
              </a:rPr>
              <a:t>コストを削減し、ノイズを最小限に抑える</a:t>
            </a:r>
            <a:endParaRPr lang="en-GB" sz="1800">
              <a:latin typeface="+mn-lt"/>
              <a:cs typeface="Arial"/>
            </a:endParaRP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130D2E3E-00E2-6E57-5318-F3CCA1117251}"/>
              </a:ext>
            </a:extLst>
          </p:cNvPr>
          <p:cNvSpPr/>
          <p:nvPr/>
        </p:nvSpPr>
        <p:spPr>
          <a:xfrm>
            <a:off x="5870121" y="2290655"/>
            <a:ext cx="4973370" cy="2955110"/>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CBA24CB-FD1A-F879-2ADB-6D7692EA58B3}"/>
              </a:ext>
            </a:extLst>
          </p:cNvPr>
          <p:cNvSpPr txBox="1"/>
          <p:nvPr/>
        </p:nvSpPr>
        <p:spPr>
          <a:xfrm>
            <a:off x="6048090" y="2417274"/>
            <a:ext cx="4813874" cy="233910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b="0" i="0" u="none" strike="noStrike" kern="1200" cap="none" spc="0" normalizeH="0" baseline="0" noProof="0">
                <a:ln>
                  <a:noFill/>
                </a:ln>
                <a:solidFill>
                  <a:srgbClr val="5F6061"/>
                </a:solidFill>
                <a:effectLst/>
                <a:uLnTx/>
                <a:uFillTx/>
                <a:cs typeface="Arial"/>
              </a:rPr>
              <a:t>IFRS S</a:t>
            </a:r>
            <a:r>
              <a:rPr kumimoji="0" lang="en-US" altLang="ja-JP" b="0" i="0" u="none" strike="noStrike" kern="1200" cap="none" spc="0" normalizeH="0" baseline="0" noProof="0">
                <a:ln>
                  <a:noFill/>
                </a:ln>
                <a:solidFill>
                  <a:srgbClr val="5F6061"/>
                </a:solidFill>
                <a:effectLst/>
                <a:uLnTx/>
                <a:uFillTx/>
                <a:cs typeface="Arial"/>
              </a:rPr>
              <a:t>2</a:t>
            </a:r>
            <a:r>
              <a:rPr kumimoji="0" lang="ja-JP" altLang="en-US" b="0" i="0" u="none" strike="noStrike" kern="1200" cap="none" spc="0" normalizeH="0" baseline="0" noProof="0">
                <a:ln>
                  <a:noFill/>
                </a:ln>
                <a:solidFill>
                  <a:srgbClr val="5F6061"/>
                </a:solidFill>
                <a:effectLst/>
                <a:uLnTx/>
                <a:uFillTx/>
                <a:cs typeface="Arial"/>
              </a:rPr>
              <a:t>号</a:t>
            </a:r>
            <a:r>
              <a:rPr lang="ja-JP" altLang="en-US">
                <a:solidFill>
                  <a:srgbClr val="5F6061"/>
                </a:solidFill>
                <a:cs typeface="Arial"/>
              </a:rPr>
              <a:t>：</a:t>
            </a:r>
            <a:endParaRPr kumimoji="0" lang="en-GB" b="0" i="0" u="none" strike="noStrike" kern="1200" cap="none" spc="0" normalizeH="0" baseline="0" noProof="0">
              <a:ln>
                <a:noFill/>
              </a:ln>
              <a:solidFill>
                <a:srgbClr val="5F6061"/>
              </a:solidFill>
              <a:effectLst/>
              <a:uLnTx/>
              <a:uFillTx/>
              <a:cs typeface="Arial"/>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b="0" i="0" u="none" strike="noStrike" kern="1200" cap="none" spc="0" normalizeH="0" baseline="0" noProof="0">
                <a:ln>
                  <a:noFill/>
                </a:ln>
                <a:solidFill>
                  <a:srgbClr val="5F6061"/>
                </a:solidFill>
                <a:effectLst/>
                <a:uLnTx/>
                <a:uFillTx/>
                <a:cs typeface="Arial"/>
              </a:rPr>
              <a:t>産業</a:t>
            </a:r>
            <a:r>
              <a:rPr lang="ja-JP" altLang="en-US">
                <a:solidFill>
                  <a:srgbClr val="5F6061"/>
                </a:solidFill>
                <a:cs typeface="Arial"/>
              </a:rPr>
              <a:t>別</a:t>
            </a:r>
            <a:r>
              <a:rPr kumimoji="0" lang="ja-JP" altLang="en-US" b="0" i="0" u="none" strike="noStrike" kern="1200" cap="none" spc="0" normalizeH="0" baseline="0" noProof="0">
                <a:ln>
                  <a:noFill/>
                </a:ln>
                <a:solidFill>
                  <a:srgbClr val="5F6061"/>
                </a:solidFill>
                <a:effectLst/>
                <a:uLnTx/>
                <a:uFillTx/>
                <a:cs typeface="Arial"/>
              </a:rPr>
              <a:t>の開示が要求される。提供される産業</a:t>
            </a:r>
            <a:r>
              <a:rPr lang="ja-JP" altLang="en-US">
                <a:solidFill>
                  <a:srgbClr val="5F6061"/>
                </a:solidFill>
                <a:cs typeface="Arial"/>
              </a:rPr>
              <a:t>別</a:t>
            </a:r>
            <a:r>
              <a:rPr kumimoji="0" lang="ja-JP" altLang="en-US" b="0" i="0" u="none" strike="noStrike" kern="1200" cap="none" spc="0" normalizeH="0" baseline="0" noProof="0">
                <a:ln>
                  <a:noFill/>
                </a:ln>
                <a:solidFill>
                  <a:srgbClr val="5F6061"/>
                </a:solidFill>
                <a:effectLst/>
                <a:uLnTx/>
                <a:uFillTx/>
                <a:cs typeface="Arial"/>
              </a:rPr>
              <a:t>の指標は、要求事項</a:t>
            </a:r>
            <a:r>
              <a:rPr lang="ja-JP" altLang="en-US">
                <a:solidFill>
                  <a:srgbClr val="5F6061"/>
                </a:solidFill>
                <a:cs typeface="Arial"/>
              </a:rPr>
              <a:t>ではなく</a:t>
            </a:r>
            <a:r>
              <a:rPr kumimoji="0" lang="ja-JP" altLang="en-US" b="0" i="0" u="none" strike="noStrike" kern="1200" cap="none" spc="0" normalizeH="0" baseline="0" noProof="0">
                <a:ln>
                  <a:noFill/>
                </a:ln>
                <a:solidFill>
                  <a:srgbClr val="5F6061"/>
                </a:solidFill>
                <a:effectLst/>
                <a:uLnTx/>
                <a:uFillTx/>
                <a:cs typeface="Arial"/>
              </a:rPr>
              <a:t>例示的なガイダンス</a:t>
            </a:r>
            <a:r>
              <a:rPr lang="ja-JP" altLang="en-US">
                <a:solidFill>
                  <a:srgbClr val="5F6061"/>
                </a:solidFill>
                <a:cs typeface="Arial"/>
              </a:rPr>
              <a:t>であ</a:t>
            </a:r>
            <a:r>
              <a:rPr kumimoji="0" lang="ja-JP" altLang="en-US" b="0" i="0" u="none" strike="noStrike" kern="1200" cap="none" spc="0" normalizeH="0" baseline="0" noProof="0">
                <a:ln>
                  <a:noFill/>
                </a:ln>
                <a:solidFill>
                  <a:srgbClr val="5F6061"/>
                </a:solidFill>
                <a:effectLst/>
                <a:uLnTx/>
                <a:uFillTx/>
                <a:cs typeface="Arial"/>
              </a:rPr>
              <a:t>る</a:t>
            </a:r>
            <a:endParaRPr kumimoji="0" lang="en-GB" b="0" i="0" u="none" strike="noStrike" kern="1200" cap="none" spc="0" normalizeH="0" baseline="0" noProof="0">
              <a:ln>
                <a:noFill/>
              </a:ln>
              <a:solidFill>
                <a:srgbClr val="5F6061"/>
              </a:solidFill>
              <a:effectLst/>
              <a:uLnTx/>
              <a:uFillTx/>
              <a:cs typeface="Arial"/>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ja-JP" altLang="en-US">
                <a:solidFill>
                  <a:srgbClr val="5F6061"/>
                </a:solidFill>
                <a:cs typeface="Arial"/>
              </a:rPr>
              <a:t>上記の</a:t>
            </a:r>
            <a:r>
              <a:rPr kumimoji="0" lang="ja-JP" altLang="en-US" b="0" i="0" u="none" strike="noStrike" kern="1200" cap="none" spc="0" normalizeH="0" baseline="0" noProof="0">
                <a:ln>
                  <a:noFill/>
                </a:ln>
                <a:solidFill>
                  <a:srgbClr val="5F6061"/>
                </a:solidFill>
                <a:effectLst/>
                <a:uLnTx/>
                <a:uFillTx/>
                <a:cs typeface="Arial"/>
              </a:rPr>
              <a:t>例外は、ファイナンスド・エミッションに関する情報であり、提供することが要求されている</a:t>
            </a:r>
            <a:endParaRPr kumimoji="0" lang="en-GB" b="0" i="0" u="none" strike="noStrike" kern="1200" cap="none" spc="0" normalizeH="0" baseline="0" noProof="0">
              <a:ln>
                <a:noFill/>
              </a:ln>
              <a:solidFill>
                <a:srgbClr val="5F6061"/>
              </a:solidFill>
              <a:effectLst/>
              <a:uLnTx/>
              <a:uFillTx/>
              <a:cs typeface="Arial"/>
            </a:endParaRPr>
          </a:p>
        </p:txBody>
      </p:sp>
      <p:cxnSp>
        <p:nvCxnSpPr>
          <p:cNvPr id="9" name="Straight Connector 8">
            <a:extLst>
              <a:ext uri="{FF2B5EF4-FFF2-40B4-BE49-F238E27FC236}">
                <a16:creationId xmlns:a16="http://schemas.microsoft.com/office/drawing/2014/main" id="{AE9A76EC-2D2A-2E45-1504-C54CD9C09F7F}"/>
              </a:ext>
            </a:extLst>
          </p:cNvPr>
          <p:cNvCxnSpPr>
            <a:cxnSpLocks/>
          </p:cNvCxnSpPr>
          <p:nvPr/>
        </p:nvCxnSpPr>
        <p:spPr>
          <a:xfrm>
            <a:off x="5894614" y="2290562"/>
            <a:ext cx="494023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9" descr="Icon&#10;&#10;Description automatically generated">
            <a:extLst>
              <a:ext uri="{FF2B5EF4-FFF2-40B4-BE49-F238E27FC236}">
                <a16:creationId xmlns:a16="http://schemas.microsoft.com/office/drawing/2014/main" id="{29439579-B562-F5FD-5FAD-4EA97F3B76A6}"/>
              </a:ext>
            </a:extLst>
          </p:cNvPr>
          <p:cNvPicPr>
            <a:picLocks noChangeAspect="1"/>
          </p:cNvPicPr>
          <p:nvPr/>
        </p:nvPicPr>
        <p:blipFill>
          <a:blip r:embed="rId3"/>
          <a:stretch>
            <a:fillRect/>
          </a:stretch>
        </p:blipFill>
        <p:spPr>
          <a:xfrm>
            <a:off x="10132560" y="1520598"/>
            <a:ext cx="695325" cy="676275"/>
          </a:xfrm>
          <a:prstGeom prst="rect">
            <a:avLst/>
          </a:prstGeom>
        </p:spPr>
      </p:pic>
    </p:spTree>
    <p:extLst>
      <p:ext uri="{BB962C8B-B14F-4D97-AF65-F5344CB8AC3E}">
        <p14:creationId xmlns:p14="http://schemas.microsoft.com/office/powerpoint/2010/main" val="2609342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6A03E0-40BE-0D19-CF10-F18F67B826C0}"/>
              </a:ext>
            </a:extLst>
          </p:cNvPr>
          <p:cNvSpPr>
            <a:spLocks noGrp="1"/>
          </p:cNvSpPr>
          <p:nvPr>
            <p:ph type="body" sz="quarter" idx="19"/>
          </p:nvPr>
        </p:nvSpPr>
        <p:spPr>
          <a:xfrm>
            <a:off x="1818603" y="2233063"/>
            <a:ext cx="9275936" cy="4624937"/>
          </a:xfrm>
        </p:spPr>
        <p:txBody>
          <a:bodyPr wrap="square" lIns="0" tIns="0" rIns="0" bIns="0" numCol="1" spcCol="540000" anchor="t"/>
          <a:lstStyle/>
          <a:p>
            <a:pPr marL="0" indent="0">
              <a:spcBef>
                <a:spcPts val="200"/>
              </a:spcBef>
              <a:spcAft>
                <a:spcPts val="400"/>
              </a:spcAft>
              <a:buNone/>
            </a:pPr>
            <a:r>
              <a:rPr lang="ja-JP" altLang="en-US" sz="1800">
                <a:latin typeface="+mn-lt"/>
                <a:cs typeface="Arial"/>
              </a:rPr>
              <a:t>広く知られた</a:t>
            </a:r>
            <a:r>
              <a:rPr lang="ja-JP" altLang="en-US" sz="1800" b="1">
                <a:latin typeface="+mn-lt"/>
                <a:cs typeface="Arial"/>
              </a:rPr>
              <a:t>用語や概念</a:t>
            </a:r>
            <a:r>
              <a:rPr lang="ja-JP" altLang="en-US" sz="1800">
                <a:latin typeface="+mn-lt"/>
                <a:cs typeface="Arial"/>
              </a:rPr>
              <a:t>の使用</a:t>
            </a:r>
            <a:br>
              <a:rPr lang="en-GB" sz="1800">
                <a:latin typeface="+mn-lt"/>
                <a:cs typeface="Arial"/>
              </a:rPr>
            </a:br>
            <a:endParaRPr lang="en-GB" sz="1800">
              <a:latin typeface="+mn-lt"/>
              <a:cs typeface="Arial"/>
            </a:endParaRPr>
          </a:p>
          <a:p>
            <a:pPr marL="0" indent="0">
              <a:spcBef>
                <a:spcPts val="200"/>
              </a:spcBef>
              <a:spcAft>
                <a:spcPts val="400"/>
              </a:spcAft>
              <a:buNone/>
            </a:pPr>
            <a:r>
              <a:rPr lang="ja-JP" altLang="en-US" sz="1800">
                <a:latin typeface="+mn-lt"/>
                <a:cs typeface="Arial"/>
              </a:rPr>
              <a:t>釣合い（</a:t>
            </a:r>
            <a:r>
              <a:rPr lang="en-GB" sz="1800">
                <a:latin typeface="+mn-lt"/>
                <a:cs typeface="Arial"/>
              </a:rPr>
              <a:t>Proportionate</a:t>
            </a:r>
            <a:r>
              <a:rPr lang="ja-JP" altLang="en-US" sz="1800">
                <a:latin typeface="+mn-lt"/>
                <a:cs typeface="Arial"/>
              </a:rPr>
              <a:t>）：</a:t>
            </a:r>
            <a:endParaRPr lang="en-GB" sz="1800">
              <a:latin typeface="+mn-lt"/>
              <a:cs typeface="Arial"/>
            </a:endParaRPr>
          </a:p>
          <a:p>
            <a:pPr marL="537845" lvl="1" indent="-269875">
              <a:spcBef>
                <a:spcPts val="200"/>
              </a:spcBef>
              <a:spcAft>
                <a:spcPts val="400"/>
              </a:spcAft>
              <a:buFont typeface="Arial" panose="020B0604020202020204" pitchFamily="34" charset="0"/>
              <a:buChar char="•"/>
            </a:pPr>
            <a:r>
              <a:rPr lang="ja-JP" altLang="en-US" sz="1700" b="1">
                <a:latin typeface="+mn-lt"/>
                <a:cs typeface="Arial"/>
              </a:rPr>
              <a:t>過大なコストや労力</a:t>
            </a:r>
            <a:r>
              <a:rPr lang="ja-JP" altLang="en-US" sz="1700">
                <a:latin typeface="+mn-lt"/>
                <a:cs typeface="Arial"/>
              </a:rPr>
              <a:t>をかけずに利用可能な、</a:t>
            </a:r>
            <a:r>
              <a:rPr lang="ja-JP" altLang="en-US" sz="1700" b="1">
                <a:latin typeface="+mn-lt"/>
                <a:cs typeface="Arial"/>
              </a:rPr>
              <a:t>合理的で裏付け可能な</a:t>
            </a:r>
            <a:r>
              <a:rPr lang="ja-JP" altLang="en-US" sz="1700">
                <a:latin typeface="+mn-lt"/>
                <a:cs typeface="Arial"/>
              </a:rPr>
              <a:t>情報の</a:t>
            </a:r>
            <a:r>
              <a:rPr lang="ja-JP" altLang="en-US" sz="1700" b="1">
                <a:latin typeface="+mn-lt"/>
                <a:cs typeface="Arial"/>
              </a:rPr>
              <a:t>使用</a:t>
            </a:r>
            <a:r>
              <a:rPr lang="ja-JP" altLang="en-US" sz="1700">
                <a:latin typeface="+mn-lt"/>
                <a:cs typeface="Arial"/>
              </a:rPr>
              <a:t>に関するインストラクション</a:t>
            </a:r>
            <a:endParaRPr lang="en-GB" sz="1700">
              <a:latin typeface="+mn-lt"/>
              <a:cs typeface="Arial"/>
            </a:endParaRPr>
          </a:p>
          <a:p>
            <a:pPr marL="537845" lvl="1" indent="-269875">
              <a:spcBef>
                <a:spcPts val="200"/>
              </a:spcBef>
              <a:spcAft>
                <a:spcPts val="400"/>
              </a:spcAft>
              <a:buFont typeface="Arial" panose="020B0604020202020204" pitchFamily="34" charset="0"/>
              <a:buChar char="•"/>
            </a:pPr>
            <a:r>
              <a:rPr lang="ja-JP" altLang="en-US" sz="1700" b="1">
                <a:latin typeface="+mn-lt"/>
                <a:cs typeface="Arial"/>
              </a:rPr>
              <a:t>スキル、能力、リソース</a:t>
            </a:r>
            <a:r>
              <a:rPr lang="ja-JP" altLang="en-US" sz="1700">
                <a:latin typeface="+mn-lt"/>
                <a:cs typeface="Arial"/>
              </a:rPr>
              <a:t>の考慮</a:t>
            </a:r>
            <a:br>
              <a:rPr lang="en-GB" sz="1700" b="1">
                <a:latin typeface="+mn-lt"/>
                <a:cs typeface="Arial"/>
              </a:rPr>
            </a:br>
            <a:endParaRPr lang="en-GB" sz="1700" b="1">
              <a:latin typeface="+mn-lt"/>
              <a:cs typeface="Arial"/>
            </a:endParaRPr>
          </a:p>
          <a:p>
            <a:pPr marL="0" indent="0">
              <a:spcBef>
                <a:spcPts val="200"/>
              </a:spcBef>
              <a:spcAft>
                <a:spcPts val="400"/>
              </a:spcAft>
              <a:buNone/>
            </a:pPr>
            <a:r>
              <a:rPr lang="ja-JP" altLang="en-US" sz="1800">
                <a:latin typeface="+mn-lt"/>
                <a:cs typeface="Arial"/>
              </a:rPr>
              <a:t>以下を通じた支援：</a:t>
            </a:r>
            <a:endParaRPr lang="en-GB" sz="1800">
              <a:latin typeface="+mn-lt"/>
            </a:endParaRPr>
          </a:p>
          <a:p>
            <a:pPr marL="537845" lvl="1" indent="-269875">
              <a:spcBef>
                <a:spcPts val="200"/>
              </a:spcBef>
              <a:spcAft>
                <a:spcPts val="400"/>
              </a:spcAft>
              <a:buFont typeface="Arial" panose="020B0604020202020204" pitchFamily="34" charset="0"/>
              <a:buChar char="•"/>
              <a:defRPr/>
            </a:pPr>
            <a:r>
              <a:rPr lang="ja-JP" altLang="en-US" sz="1700">
                <a:latin typeface="+mn-lt"/>
                <a:cs typeface="Arial"/>
              </a:rPr>
              <a:t>基準及び教育的資料内の</a:t>
            </a:r>
            <a:r>
              <a:rPr lang="ja-JP" altLang="en-US" sz="1700" b="1">
                <a:latin typeface="+mn-lt"/>
                <a:cs typeface="Arial"/>
              </a:rPr>
              <a:t>ガイダンス</a:t>
            </a:r>
            <a:endParaRPr lang="en-GB" sz="1700" b="1">
              <a:latin typeface="+mn-lt"/>
              <a:cs typeface="Arial"/>
            </a:endParaRPr>
          </a:p>
          <a:p>
            <a:pPr marL="537845" lvl="1" indent="-269875">
              <a:spcBef>
                <a:spcPts val="200"/>
              </a:spcBef>
              <a:spcAft>
                <a:spcPts val="400"/>
              </a:spcAft>
              <a:buFont typeface="Arial" panose="020B0604020202020204" pitchFamily="34" charset="0"/>
              <a:buChar char="•"/>
              <a:defRPr/>
            </a:pPr>
            <a:r>
              <a:rPr lang="ja-JP" altLang="en-US" sz="1700">
                <a:latin typeface="+mn-lt"/>
                <a:cs typeface="Arial"/>
              </a:rPr>
              <a:t>サステナビリティ</a:t>
            </a:r>
            <a:r>
              <a:rPr kumimoji="0" lang="ja-JP" altLang="en-US" sz="1700" b="0" i="0" u="none" strike="noStrike" kern="1200" cap="none" spc="0" normalizeH="0" baseline="0" noProof="0">
                <a:ln>
                  <a:noFill/>
                </a:ln>
                <a:effectLst/>
                <a:uLnTx/>
                <a:uFillTx/>
                <a:latin typeface="+mn-lt"/>
                <a:cs typeface="Arial"/>
              </a:rPr>
              <a:t>関連のリスク及び機会を識別するための</a:t>
            </a:r>
            <a:r>
              <a:rPr kumimoji="0" lang="ja-JP" altLang="en-US" sz="1700" b="1" i="0" u="none" strike="noStrike" kern="1200" cap="none" spc="0" normalizeH="0" baseline="0" noProof="0">
                <a:ln>
                  <a:noFill/>
                </a:ln>
                <a:effectLst/>
                <a:uLnTx/>
                <a:uFillTx/>
                <a:latin typeface="+mn-lt"/>
                <a:cs typeface="Arial"/>
              </a:rPr>
              <a:t>ガイダンスの情報源</a:t>
            </a:r>
            <a:r>
              <a:rPr kumimoji="0" lang="ja-JP" altLang="en-US" sz="1700" b="0" i="0" u="none" strike="noStrike" kern="1200" cap="none" spc="0" normalizeH="0" baseline="0" noProof="0">
                <a:ln>
                  <a:noFill/>
                </a:ln>
                <a:effectLst/>
                <a:uLnTx/>
                <a:uFillTx/>
                <a:latin typeface="+mn-lt"/>
                <a:cs typeface="Arial"/>
              </a:rPr>
              <a:t>、及び</a:t>
            </a:r>
            <a:r>
              <a:rPr lang="ja-JP" altLang="en-US" sz="1700">
                <a:latin typeface="+mn-lt"/>
                <a:cs typeface="Arial"/>
              </a:rPr>
              <a:t>指標</a:t>
            </a:r>
            <a:endParaRPr lang="en-GB" sz="1700">
              <a:latin typeface="+mn-lt"/>
              <a:cs typeface="Arial"/>
            </a:endParaRPr>
          </a:p>
          <a:p>
            <a:pPr marL="537845" lvl="1" indent="-269875">
              <a:spcBef>
                <a:spcPts val="200"/>
              </a:spcBef>
              <a:spcAft>
                <a:spcPts val="400"/>
              </a:spcAft>
              <a:buFont typeface="Arial" panose="020B0604020202020204" pitchFamily="34" charset="0"/>
              <a:buChar char="•"/>
              <a:defRPr/>
            </a:pPr>
            <a:r>
              <a:rPr lang="ja-JP" altLang="en-US" sz="1700">
                <a:latin typeface="+mn-lt"/>
                <a:cs typeface="Arial"/>
              </a:rPr>
              <a:t>例えば</a:t>
            </a:r>
            <a:r>
              <a:rPr lang="ja-JP" altLang="en-US" sz="1700" b="1">
                <a:latin typeface="+mn-lt"/>
                <a:cs typeface="Arial"/>
              </a:rPr>
              <a:t>定性的な</a:t>
            </a:r>
            <a:r>
              <a:rPr lang="ja-JP" altLang="en-US" sz="1700">
                <a:latin typeface="+mn-lt"/>
                <a:cs typeface="Arial"/>
              </a:rPr>
              <a:t>シナリオ分析や財務的影響に関する定性的な情報の許可など、その他の明確化</a:t>
            </a:r>
            <a:br>
              <a:rPr lang="en-GB" sz="1700">
                <a:latin typeface="+mn-lt"/>
                <a:cs typeface="Arial"/>
              </a:rPr>
            </a:br>
            <a:endParaRPr lang="en-GB" sz="1700">
              <a:latin typeface="+mn-lt"/>
              <a:cs typeface="Arial"/>
            </a:endParaRPr>
          </a:p>
          <a:p>
            <a:pPr marL="0" indent="0">
              <a:spcBef>
                <a:spcPts val="200"/>
              </a:spcBef>
              <a:spcAft>
                <a:spcPts val="400"/>
              </a:spcAft>
              <a:buNone/>
            </a:pPr>
            <a:r>
              <a:rPr lang="ja-JP" altLang="en-US" sz="1800">
                <a:latin typeface="+mn-lt"/>
                <a:cs typeface="Arial"/>
              </a:rPr>
              <a:t>経過的な</a:t>
            </a:r>
            <a:r>
              <a:rPr lang="ja-JP" altLang="en-US" sz="1800" b="1">
                <a:latin typeface="+mn-lt"/>
                <a:cs typeface="Arial"/>
              </a:rPr>
              <a:t>救済措置</a:t>
            </a:r>
            <a:endParaRPr lang="en-GB" sz="1800">
              <a:latin typeface="+mn-lt"/>
              <a:cs typeface="Arial"/>
            </a:endParaRPr>
          </a:p>
        </p:txBody>
      </p:sp>
      <p:sp>
        <p:nvSpPr>
          <p:cNvPr id="2" name="Footer Placeholder 14">
            <a:extLst>
              <a:ext uri="{FF2B5EF4-FFF2-40B4-BE49-F238E27FC236}">
                <a16:creationId xmlns:a16="http://schemas.microsoft.com/office/drawing/2014/main" id="{DC18B7EC-6E7E-27CC-B201-8D5CE1ECD576}"/>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3" name="Picture 2">
            <a:extLst>
              <a:ext uri="{FF2B5EF4-FFF2-40B4-BE49-F238E27FC236}">
                <a16:creationId xmlns:a16="http://schemas.microsoft.com/office/drawing/2014/main" id="{6B644201-69CF-2EDD-89B6-0EF8178E949A}"/>
              </a:ext>
            </a:extLst>
          </p:cNvPr>
          <p:cNvPicPr>
            <a:picLocks noChangeAspect="1"/>
          </p:cNvPicPr>
          <p:nvPr/>
        </p:nvPicPr>
        <p:blipFill>
          <a:blip r:embed="rId3">
            <a:duotone>
              <a:schemeClr val="accent3">
                <a:shade val="45000"/>
                <a:satMod val="135000"/>
              </a:schemeClr>
              <a:prstClr val="white"/>
            </a:duotone>
          </a:blip>
          <a:stretch>
            <a:fillRect/>
          </a:stretch>
        </p:blipFill>
        <p:spPr>
          <a:xfrm>
            <a:off x="1019172" y="2160340"/>
            <a:ext cx="561601" cy="561601"/>
          </a:xfrm>
          <a:prstGeom prst="rect">
            <a:avLst/>
          </a:prstGeom>
        </p:spPr>
      </p:pic>
      <p:pic>
        <p:nvPicPr>
          <p:cNvPr id="7" name="Picture 6">
            <a:extLst>
              <a:ext uri="{FF2B5EF4-FFF2-40B4-BE49-F238E27FC236}">
                <a16:creationId xmlns:a16="http://schemas.microsoft.com/office/drawing/2014/main" id="{C6B345E5-F308-DD52-3546-5A96F63BC20A}"/>
              </a:ext>
            </a:extLst>
          </p:cNvPr>
          <p:cNvPicPr>
            <a:picLocks noChangeAspect="1"/>
          </p:cNvPicPr>
          <p:nvPr/>
        </p:nvPicPr>
        <p:blipFill>
          <a:blip r:embed="rId4">
            <a:duotone>
              <a:schemeClr val="accent3">
                <a:shade val="45000"/>
                <a:satMod val="135000"/>
              </a:schemeClr>
              <a:prstClr val="white"/>
            </a:duotone>
          </a:blip>
          <a:stretch>
            <a:fillRect/>
          </a:stretch>
        </p:blipFill>
        <p:spPr>
          <a:xfrm>
            <a:off x="1019172" y="2987091"/>
            <a:ext cx="561601" cy="561601"/>
          </a:xfrm>
          <a:prstGeom prst="rect">
            <a:avLst/>
          </a:prstGeom>
        </p:spPr>
      </p:pic>
      <p:pic>
        <p:nvPicPr>
          <p:cNvPr id="9" name="Picture 8">
            <a:extLst>
              <a:ext uri="{FF2B5EF4-FFF2-40B4-BE49-F238E27FC236}">
                <a16:creationId xmlns:a16="http://schemas.microsoft.com/office/drawing/2014/main" id="{20403F2F-A961-9E8D-41FB-241DA2B93209}"/>
              </a:ext>
            </a:extLst>
          </p:cNvPr>
          <p:cNvPicPr>
            <a:picLocks noChangeAspect="1"/>
          </p:cNvPicPr>
          <p:nvPr/>
        </p:nvPicPr>
        <p:blipFill>
          <a:blip r:embed="rId5">
            <a:duotone>
              <a:schemeClr val="accent3">
                <a:shade val="45000"/>
                <a:satMod val="135000"/>
              </a:schemeClr>
              <a:prstClr val="white"/>
            </a:duotone>
          </a:blip>
          <a:stretch>
            <a:fillRect/>
          </a:stretch>
        </p:blipFill>
        <p:spPr>
          <a:xfrm>
            <a:off x="1019171" y="4376748"/>
            <a:ext cx="561601" cy="561601"/>
          </a:xfrm>
          <a:prstGeom prst="rect">
            <a:avLst/>
          </a:prstGeom>
        </p:spPr>
      </p:pic>
      <p:pic>
        <p:nvPicPr>
          <p:cNvPr id="10" name="Picture 9">
            <a:extLst>
              <a:ext uri="{FF2B5EF4-FFF2-40B4-BE49-F238E27FC236}">
                <a16:creationId xmlns:a16="http://schemas.microsoft.com/office/drawing/2014/main" id="{14F3D0FE-4F55-207F-F4AA-80AA680E7142}"/>
              </a:ext>
            </a:extLst>
          </p:cNvPr>
          <p:cNvPicPr>
            <a:picLocks noChangeAspect="1"/>
          </p:cNvPicPr>
          <p:nvPr/>
        </p:nvPicPr>
        <p:blipFill>
          <a:blip r:embed="rId6">
            <a:duotone>
              <a:schemeClr val="accent3">
                <a:shade val="45000"/>
                <a:satMod val="135000"/>
              </a:schemeClr>
              <a:prstClr val="white"/>
            </a:duotone>
          </a:blip>
          <a:stretch>
            <a:fillRect/>
          </a:stretch>
        </p:blipFill>
        <p:spPr>
          <a:xfrm>
            <a:off x="1091059" y="5984261"/>
            <a:ext cx="561601" cy="561601"/>
          </a:xfrm>
          <a:prstGeom prst="rect">
            <a:avLst/>
          </a:prstGeom>
        </p:spPr>
      </p:pic>
      <p:sp>
        <p:nvSpPr>
          <p:cNvPr id="6" name="Text Placeholder 2">
            <a:extLst>
              <a:ext uri="{FF2B5EF4-FFF2-40B4-BE49-F238E27FC236}">
                <a16:creationId xmlns:a16="http://schemas.microsoft.com/office/drawing/2014/main" id="{002DE14D-21BB-D778-EA3A-0025DD332970}"/>
              </a:ext>
            </a:extLst>
          </p:cNvPr>
          <p:cNvSpPr txBox="1">
            <a:spLocks/>
          </p:cNvSpPr>
          <p:nvPr/>
        </p:nvSpPr>
        <p:spPr>
          <a:xfrm>
            <a:off x="1019173" y="1351313"/>
            <a:ext cx="10387179" cy="1142194"/>
          </a:xfrm>
          <a:prstGeom prst="rect">
            <a:avLst/>
          </a:prstGeom>
        </p:spPr>
        <p:txBody>
          <a:bodyPr lIns="0" tIns="0" rIns="0" bIns="0" anchor="t">
            <a:normAutofit/>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ja-JP" altLang="en-US">
                <a:solidFill>
                  <a:srgbClr val="5D5B5C"/>
                </a:solidFill>
                <a:latin typeface="Arial"/>
                <a:cs typeface="Arial"/>
              </a:rPr>
              <a:t>適用を支援するメカニズム</a:t>
            </a:r>
            <a:endParaRPr lang="en-GB">
              <a:solidFill>
                <a:srgbClr val="5D5B5C"/>
              </a:solidFill>
            </a:endParaRPr>
          </a:p>
        </p:txBody>
      </p:sp>
    </p:spTree>
    <p:extLst>
      <p:ext uri="{BB962C8B-B14F-4D97-AF65-F5344CB8AC3E}">
        <p14:creationId xmlns:p14="http://schemas.microsoft.com/office/powerpoint/2010/main" val="1527918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A6438-CCF8-A30D-A5ED-62601ECD8055}"/>
              </a:ext>
            </a:extLst>
          </p:cNvPr>
          <p:cNvSpPr>
            <a:spLocks noGrp="1"/>
          </p:cNvSpPr>
          <p:nvPr>
            <p:ph type="body" sz="quarter" idx="4294967295"/>
          </p:nvPr>
        </p:nvSpPr>
        <p:spPr>
          <a:xfrm>
            <a:off x="1019173" y="1351313"/>
            <a:ext cx="8676369" cy="1142194"/>
          </a:xfrm>
          <a:prstGeom prst="rect">
            <a:avLst/>
          </a:prstGeom>
        </p:spPr>
        <p:txBody>
          <a:bodyPr lIns="0" tIns="0" rIns="0" bIns="0" anchor="t"/>
          <a:lstStyle/>
          <a:p>
            <a:r>
              <a:rPr lang="ja-JP" altLang="en-US">
                <a:solidFill>
                  <a:srgbClr val="5D5B5C"/>
                </a:solidFill>
                <a:latin typeface="Arial"/>
                <a:cs typeface="Arial"/>
              </a:rPr>
              <a:t>適用初年度の救済措置</a:t>
            </a:r>
            <a:endParaRPr lang="en-GB">
              <a:solidFill>
                <a:srgbClr val="5D5B5C"/>
              </a:solidFill>
            </a:endParaRPr>
          </a:p>
        </p:txBody>
      </p:sp>
      <p:sp>
        <p:nvSpPr>
          <p:cNvPr id="11" name="Text Placeholder 10">
            <a:extLst>
              <a:ext uri="{FF2B5EF4-FFF2-40B4-BE49-F238E27FC236}">
                <a16:creationId xmlns:a16="http://schemas.microsoft.com/office/drawing/2014/main" id="{C5A0D3CD-B7E1-F441-8BCC-DE63E6C85885}"/>
              </a:ext>
            </a:extLst>
          </p:cNvPr>
          <p:cNvSpPr>
            <a:spLocks noGrp="1"/>
          </p:cNvSpPr>
          <p:nvPr>
            <p:ph type="body" sz="quarter" idx="19"/>
          </p:nvPr>
        </p:nvSpPr>
        <p:spPr>
          <a:xfrm>
            <a:off x="1019174" y="2570238"/>
            <a:ext cx="9256940" cy="3272313"/>
          </a:xfrm>
        </p:spPr>
        <p:txBody>
          <a:bodyPr wrap="square" lIns="0" tIns="0" rIns="0" bIns="0" numCol="1" spcCol="540000" anchor="t"/>
          <a:lstStyle/>
          <a:p>
            <a:pPr>
              <a:buClr>
                <a:schemeClr val="accent3"/>
              </a:buClr>
            </a:pPr>
            <a:r>
              <a:rPr lang="ja-JP" altLang="en-US" sz="1800">
                <a:latin typeface="+mn-lt"/>
                <a:cs typeface="Arial"/>
              </a:rPr>
              <a:t>気候関連情報に</a:t>
            </a:r>
            <a:r>
              <a:rPr lang="ja-JP" altLang="en-US" sz="1800" b="1">
                <a:latin typeface="+mn-lt"/>
                <a:cs typeface="Arial"/>
              </a:rPr>
              <a:t>開示を限定</a:t>
            </a:r>
            <a:r>
              <a:rPr lang="ja-JP" altLang="en-US" sz="1800">
                <a:latin typeface="+mn-lt"/>
                <a:cs typeface="Arial"/>
              </a:rPr>
              <a:t>できる</a:t>
            </a:r>
            <a:endParaRPr lang="en-GB" sz="1800">
              <a:latin typeface="+mn-lt"/>
              <a:cs typeface="Arial"/>
            </a:endParaRPr>
          </a:p>
          <a:p>
            <a:pPr>
              <a:buClr>
                <a:schemeClr val="accent3"/>
              </a:buClr>
            </a:pPr>
            <a:r>
              <a:rPr lang="ja-JP" altLang="en-US" sz="1800" b="1">
                <a:latin typeface="+mn-lt"/>
                <a:cs typeface="Arial"/>
              </a:rPr>
              <a:t>事後報告が可能</a:t>
            </a:r>
            <a:r>
              <a:rPr lang="ja-JP" altLang="en-US" sz="1800">
                <a:latin typeface="+mn-lt"/>
                <a:cs typeface="Arial"/>
              </a:rPr>
              <a:t>－半期報告で年次情報を提供できる</a:t>
            </a:r>
            <a:endParaRPr lang="en-US" sz="1800">
              <a:latin typeface="+mn-lt"/>
            </a:endParaRPr>
          </a:p>
          <a:p>
            <a:pPr>
              <a:buClr>
                <a:schemeClr val="accent3"/>
              </a:buClr>
            </a:pPr>
            <a:r>
              <a:rPr lang="ja-JP" altLang="en-US" sz="1800" b="1">
                <a:latin typeface="+mn-lt"/>
                <a:cs typeface="Arial"/>
              </a:rPr>
              <a:t>スコープ</a:t>
            </a:r>
            <a:r>
              <a:rPr lang="en-US" altLang="ja-JP" sz="1800" b="1">
                <a:latin typeface="+mn-lt"/>
                <a:cs typeface="Arial"/>
              </a:rPr>
              <a:t>3</a:t>
            </a:r>
            <a:r>
              <a:rPr lang="ja-JP" altLang="en-US" sz="1800" b="1">
                <a:latin typeface="+mn-lt"/>
                <a:cs typeface="Arial"/>
              </a:rPr>
              <a:t>の開示は不要</a:t>
            </a:r>
            <a:endParaRPr lang="en-US" sz="1800" b="1">
              <a:latin typeface="+mn-lt"/>
              <a:cs typeface="Arial"/>
            </a:endParaRPr>
          </a:p>
          <a:p>
            <a:pPr>
              <a:buClr>
                <a:schemeClr val="accent3"/>
              </a:buClr>
            </a:pPr>
            <a:r>
              <a:rPr lang="ja-JP" altLang="en-US" sz="1800">
                <a:latin typeface="+mn-lt"/>
                <a:cs typeface="Arial"/>
              </a:rPr>
              <a:t>既に別の測定方法を使用している場合は、</a:t>
            </a:r>
            <a:r>
              <a:rPr lang="ja-JP" altLang="en-US" sz="1800" b="1">
                <a:latin typeface="+mn-lt"/>
                <a:cs typeface="Arial"/>
              </a:rPr>
              <a:t>温室効果ガスプロトコルを適用する必要はない</a:t>
            </a:r>
            <a:endParaRPr lang="en-US" sz="1800" b="1">
              <a:latin typeface="+mn-lt"/>
              <a:cs typeface="Arial"/>
            </a:endParaRPr>
          </a:p>
          <a:p>
            <a:pPr>
              <a:buClr>
                <a:schemeClr val="accent3"/>
              </a:buClr>
            </a:pPr>
            <a:r>
              <a:rPr lang="ja-JP" altLang="en-US" sz="1800" b="1">
                <a:latin typeface="+mn-lt"/>
                <a:cs typeface="Arial"/>
              </a:rPr>
              <a:t>比較情報を提供する必要はない</a:t>
            </a:r>
            <a:r>
              <a:rPr lang="ja-JP" altLang="en-US" sz="1800">
                <a:latin typeface="+mn-lt"/>
                <a:cs typeface="Arial"/>
              </a:rPr>
              <a:t>*</a:t>
            </a:r>
            <a:endParaRPr lang="en-US" sz="1800">
              <a:latin typeface="+mn-lt"/>
              <a:cs typeface="Arial"/>
            </a:endParaRPr>
          </a:p>
        </p:txBody>
      </p:sp>
      <p:sp>
        <p:nvSpPr>
          <p:cNvPr id="2" name="Footer Placeholder 14">
            <a:extLst>
              <a:ext uri="{FF2B5EF4-FFF2-40B4-BE49-F238E27FC236}">
                <a16:creationId xmlns:a16="http://schemas.microsoft.com/office/drawing/2014/main" id="{DC18B7EC-6E7E-27CC-B201-8D5CE1ECD576}"/>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4">
            <a:extLst>
              <a:ext uri="{FF2B5EF4-FFF2-40B4-BE49-F238E27FC236}">
                <a16:creationId xmlns:a16="http://schemas.microsoft.com/office/drawing/2014/main" id="{14AF3274-96E0-0A80-C9F8-9C49E88A9CE4}"/>
              </a:ext>
            </a:extLst>
          </p:cNvPr>
          <p:cNvSpPr txBox="1">
            <a:spLocks/>
          </p:cNvSpPr>
          <p:nvPr/>
        </p:nvSpPr>
        <p:spPr>
          <a:xfrm>
            <a:off x="6556374" y="5194300"/>
            <a:ext cx="5083607" cy="1562390"/>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A746E9E-2614-48E5-5571-1BC2767758E5}"/>
              </a:ext>
            </a:extLst>
          </p:cNvPr>
          <p:cNvSpPr txBox="1"/>
          <p:nvPr/>
        </p:nvSpPr>
        <p:spPr>
          <a:xfrm>
            <a:off x="1100083" y="5889536"/>
            <a:ext cx="10380717" cy="276999"/>
          </a:xfrm>
          <a:prstGeom prst="rect">
            <a:avLst/>
          </a:prstGeom>
          <a:noFill/>
        </p:spPr>
        <p:txBody>
          <a:bodyPr wrap="square" lIns="91440" tIns="45720" rIns="91440" bIns="45720" anchor="t">
            <a:spAutoFit/>
          </a:bodyPr>
          <a:lstStyle/>
          <a:p>
            <a:r>
              <a:rPr lang="ja-JP" altLang="en-US" sz="1200" b="0" i="1">
                <a:solidFill>
                  <a:srgbClr val="575757"/>
                </a:solidFill>
                <a:effectLst/>
              </a:rPr>
              <a:t>*初年度に気候関連情報に開示を限定する企業は、</a:t>
            </a:r>
            <a:r>
              <a:rPr lang="en-US" altLang="ja-JP" sz="1200" b="0" i="1">
                <a:solidFill>
                  <a:srgbClr val="575757"/>
                </a:solidFill>
                <a:effectLst/>
              </a:rPr>
              <a:t>2</a:t>
            </a:r>
            <a:r>
              <a:rPr lang="ja-JP" altLang="en-US" sz="1200" b="0" i="1">
                <a:solidFill>
                  <a:srgbClr val="575757"/>
                </a:solidFill>
                <a:effectLst/>
              </a:rPr>
              <a:t>年目には気候以外のサステナビリティ関連のリスク及び機会についての比較情報を提供する必要はない。</a:t>
            </a:r>
            <a:endParaRPr lang="en-GB" sz="1200" i="1">
              <a:cs typeface="Arial"/>
            </a:endParaRPr>
          </a:p>
        </p:txBody>
      </p:sp>
    </p:spTree>
    <p:extLst>
      <p:ext uri="{BB962C8B-B14F-4D97-AF65-F5344CB8AC3E}">
        <p14:creationId xmlns:p14="http://schemas.microsoft.com/office/powerpoint/2010/main" val="2759799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4A82481-FD0B-01A9-FC9B-9C1ED60C24AD}"/>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28</a:t>
            </a:fld>
            <a:endParaRPr lang="en-US">
              <a:cs typeface="Arial" panose="020B0604020202020204" pitchFamily="34" charset="0"/>
            </a:endParaRPr>
          </a:p>
        </p:txBody>
      </p:sp>
      <p:sp>
        <p:nvSpPr>
          <p:cNvPr id="19" name="Text Placeholder 3">
            <a:extLst>
              <a:ext uri="{FF2B5EF4-FFF2-40B4-BE49-F238E27FC236}">
                <a16:creationId xmlns:a16="http://schemas.microsoft.com/office/drawing/2014/main" id="{BE261BCA-DCD4-7BF0-CB10-26355404EDE9}"/>
              </a:ext>
            </a:extLst>
          </p:cNvPr>
          <p:cNvSpPr>
            <a:spLocks noGrp="1"/>
          </p:cNvSpPr>
          <p:nvPr>
            <p:ph type="body" sz="quarter" idx="19"/>
          </p:nvPr>
        </p:nvSpPr>
        <p:spPr>
          <a:xfrm>
            <a:off x="1019172" y="2242741"/>
            <a:ext cx="9764941" cy="2350878"/>
          </a:xfrm>
        </p:spPr>
        <p:txBody>
          <a:bodyPr wrap="square" lIns="0" tIns="0" rIns="0" bIns="0" numCol="1" spcCol="540000" anchor="t"/>
          <a:lstStyle/>
          <a:p>
            <a:pPr marL="0" indent="0">
              <a:buClr>
                <a:schemeClr val="accent3"/>
              </a:buClr>
              <a:buNone/>
            </a:pPr>
            <a:r>
              <a:rPr lang="ja-JP" altLang="en-US" sz="1600">
                <a:latin typeface="+mn-lt"/>
                <a:cs typeface="Arial"/>
              </a:rPr>
              <a:t>企業が</a:t>
            </a:r>
            <a:r>
              <a:rPr lang="en-US" altLang="ja-JP" sz="1600">
                <a:latin typeface="+mn-lt"/>
                <a:cs typeface="Arial"/>
              </a:rPr>
              <a:t>ISSB</a:t>
            </a:r>
            <a:r>
              <a:rPr lang="ja-JP" altLang="en-US" sz="1600">
                <a:latin typeface="+mn-lt"/>
                <a:cs typeface="Arial"/>
              </a:rPr>
              <a:t>基準を使用する場合、投資者が提供された情報の</a:t>
            </a:r>
            <a:r>
              <a:rPr lang="ja-JP" altLang="en-US" sz="1600" b="1">
                <a:latin typeface="+mn-lt"/>
                <a:cs typeface="Arial"/>
              </a:rPr>
              <a:t>信頼性を確信</a:t>
            </a:r>
            <a:r>
              <a:rPr lang="ja-JP" altLang="en-US" sz="1600">
                <a:latin typeface="+mn-lt"/>
                <a:cs typeface="Arial"/>
              </a:rPr>
              <a:t>できることが重要である。</a:t>
            </a:r>
            <a:endParaRPr lang="en-GB" sz="1600">
              <a:latin typeface="+mn-lt"/>
            </a:endParaRPr>
          </a:p>
          <a:p>
            <a:pPr marL="0" indent="0">
              <a:buClr>
                <a:schemeClr val="accent3"/>
              </a:buClr>
              <a:buNone/>
            </a:pPr>
            <a:r>
              <a:rPr lang="ja-JP" altLang="en-US" sz="1600">
                <a:latin typeface="+mn-lt"/>
                <a:cs typeface="Arial"/>
              </a:rPr>
              <a:t>例えば以下を通じて、基準は</a:t>
            </a:r>
            <a:r>
              <a:rPr lang="ja-JP" altLang="en-US" sz="1600" b="1">
                <a:latin typeface="+mn-lt"/>
                <a:cs typeface="Arial"/>
              </a:rPr>
              <a:t>提供される情報が保証できる</a:t>
            </a:r>
            <a:r>
              <a:rPr lang="ja-JP" altLang="en-US" sz="1600">
                <a:latin typeface="+mn-lt"/>
                <a:cs typeface="Arial"/>
              </a:rPr>
              <a:t>よう設計されている。</a:t>
            </a:r>
            <a:endParaRPr lang="en-GB" sz="1600">
              <a:latin typeface="+mn-lt"/>
              <a:cs typeface="Arial"/>
            </a:endParaRPr>
          </a:p>
          <a:p>
            <a:pPr>
              <a:buClr>
                <a:schemeClr val="accent3"/>
              </a:buClr>
            </a:pPr>
            <a:r>
              <a:rPr lang="ja-JP" altLang="en-US" sz="1600" b="1">
                <a:latin typeface="+mn-lt"/>
                <a:cs typeface="Arial"/>
              </a:rPr>
              <a:t>合理的で裏付け可能な情報</a:t>
            </a:r>
            <a:r>
              <a:rPr lang="ja-JP" altLang="en-US" sz="1600">
                <a:latin typeface="+mn-lt"/>
                <a:cs typeface="Arial"/>
              </a:rPr>
              <a:t>の使用</a:t>
            </a:r>
            <a:endParaRPr lang="en-GB" sz="1600">
              <a:latin typeface="+mn-lt"/>
              <a:cs typeface="Arial"/>
            </a:endParaRPr>
          </a:p>
          <a:p>
            <a:pPr>
              <a:buClr>
                <a:schemeClr val="accent3"/>
              </a:buClr>
            </a:pPr>
            <a:r>
              <a:rPr lang="ja-JP" altLang="en-US" sz="1600" b="1">
                <a:latin typeface="+mn-lt"/>
                <a:cs typeface="Arial"/>
              </a:rPr>
              <a:t>判断、仮定及び見積り</a:t>
            </a:r>
            <a:r>
              <a:rPr lang="ja-JP" altLang="en-US" sz="1600">
                <a:latin typeface="+mn-lt"/>
                <a:cs typeface="Arial"/>
              </a:rPr>
              <a:t>の使用に関する開示</a:t>
            </a:r>
            <a:endParaRPr lang="en-GB" sz="1600">
              <a:latin typeface="+mn-lt"/>
              <a:cs typeface="Arial"/>
            </a:endParaRPr>
          </a:p>
        </p:txBody>
      </p:sp>
      <p:sp>
        <p:nvSpPr>
          <p:cNvPr id="23" name="Rectangle 22">
            <a:extLst>
              <a:ext uri="{FF2B5EF4-FFF2-40B4-BE49-F238E27FC236}">
                <a16:creationId xmlns:a16="http://schemas.microsoft.com/office/drawing/2014/main" id="{1833E33D-A892-C399-B4B0-B1B62DCAC2A5}"/>
              </a:ext>
            </a:extLst>
          </p:cNvPr>
          <p:cNvSpPr/>
          <p:nvPr/>
        </p:nvSpPr>
        <p:spPr>
          <a:xfrm>
            <a:off x="1019171" y="4471205"/>
            <a:ext cx="9764941" cy="1142194"/>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r>
              <a:rPr lang="en-US" altLang="ja-JP" sz="1600" baseline="0">
                <a:solidFill>
                  <a:srgbClr val="5F6061"/>
                </a:solidFill>
              </a:rPr>
              <a:t>ISSB</a:t>
            </a:r>
            <a:r>
              <a:rPr lang="ja-JP" altLang="en-US" sz="1600" baseline="0">
                <a:solidFill>
                  <a:srgbClr val="5F6061"/>
                </a:solidFill>
              </a:rPr>
              <a:t>は、監査・保証基準を開発する国際監査・保証基準審議会</a:t>
            </a:r>
            <a:r>
              <a:rPr lang="ja-JP" altLang="en-US" sz="1600">
                <a:solidFill>
                  <a:srgbClr val="5F6061"/>
                </a:solidFill>
              </a:rPr>
              <a:t>（</a:t>
            </a:r>
            <a:r>
              <a:rPr lang="en-US" altLang="ja-JP" sz="1600" baseline="0">
                <a:solidFill>
                  <a:srgbClr val="5F6061"/>
                </a:solidFill>
              </a:rPr>
              <a:t>IAASB</a:t>
            </a:r>
            <a:r>
              <a:rPr lang="ja-JP" altLang="en-US" sz="1600">
                <a:solidFill>
                  <a:srgbClr val="5F6061"/>
                </a:solidFill>
              </a:rPr>
              <a:t>）</a:t>
            </a:r>
            <a:r>
              <a:rPr lang="ja-JP" altLang="en-US" sz="1600" baseline="0">
                <a:solidFill>
                  <a:srgbClr val="5F6061"/>
                </a:solidFill>
              </a:rPr>
              <a:t>と対話を</a:t>
            </a:r>
            <a:r>
              <a:rPr lang="ja-JP" altLang="en-US" sz="1600">
                <a:solidFill>
                  <a:srgbClr val="5F6061"/>
                </a:solidFill>
              </a:rPr>
              <a:t>行って</a:t>
            </a:r>
            <a:r>
              <a:rPr lang="ja-JP" altLang="en-US" sz="1600" baseline="0">
                <a:solidFill>
                  <a:srgbClr val="5F6061"/>
                </a:solidFill>
              </a:rPr>
              <a:t>いる。</a:t>
            </a:r>
            <a:endParaRPr lang="en-GB" altLang="ja-JP" sz="1600">
              <a:solidFill>
                <a:srgbClr val="5F6061"/>
              </a:solidFill>
            </a:endParaRPr>
          </a:p>
        </p:txBody>
      </p:sp>
      <p:sp>
        <p:nvSpPr>
          <p:cNvPr id="3" name="Text Placeholder 3">
            <a:extLst>
              <a:ext uri="{FF2B5EF4-FFF2-40B4-BE49-F238E27FC236}">
                <a16:creationId xmlns:a16="http://schemas.microsoft.com/office/drawing/2014/main" id="{25834D4D-EF9E-1C56-6517-057602BAAF0F}"/>
              </a:ext>
            </a:extLst>
          </p:cNvPr>
          <p:cNvSpPr txBox="1">
            <a:spLocks/>
          </p:cNvSpPr>
          <p:nvPr/>
        </p:nvSpPr>
        <p:spPr>
          <a:xfrm>
            <a:off x="1019173" y="1351313"/>
            <a:ext cx="8676369" cy="1142194"/>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a:solidFill>
                  <a:srgbClr val="5D5B5C"/>
                </a:solidFill>
                <a:latin typeface="Arial"/>
                <a:cs typeface="Arial"/>
              </a:rPr>
              <a:t>保証可能性</a:t>
            </a:r>
            <a:endParaRPr lang="en-GB">
              <a:solidFill>
                <a:srgbClr val="5D5B5C"/>
              </a:solidFill>
            </a:endParaRPr>
          </a:p>
        </p:txBody>
      </p:sp>
    </p:spTree>
    <p:extLst>
      <p:ext uri="{BB962C8B-B14F-4D97-AF65-F5344CB8AC3E}">
        <p14:creationId xmlns:p14="http://schemas.microsoft.com/office/powerpoint/2010/main" val="8449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0520C4-2D23-2DD1-261D-F46AFAF732EA}"/>
              </a:ext>
            </a:extLst>
          </p:cNvPr>
          <p:cNvSpPr>
            <a:spLocks noGrp="1"/>
          </p:cNvSpPr>
          <p:nvPr>
            <p:ph type="body" sz="quarter" idx="15"/>
          </p:nvPr>
        </p:nvSpPr>
        <p:spPr>
          <a:xfrm>
            <a:off x="1031532" y="1347320"/>
            <a:ext cx="9869550" cy="1260414"/>
          </a:xfrm>
        </p:spPr>
        <p:txBody>
          <a:bodyPr/>
          <a:lstStyle/>
          <a:p>
            <a:pPr marL="0" indent="12700"/>
            <a:r>
              <a:rPr lang="ja-JP" altLang="en-US">
                <a:solidFill>
                  <a:srgbClr val="5D5B5C"/>
                </a:solidFill>
              </a:rPr>
              <a:t>タグ付けによるグローバル・ベースラインの支援</a:t>
            </a:r>
            <a:endParaRPr lang="en-GB">
              <a:solidFill>
                <a:srgbClr val="5D5B5C"/>
              </a:solidFill>
            </a:endParaRPr>
          </a:p>
        </p:txBody>
      </p:sp>
      <p:sp>
        <p:nvSpPr>
          <p:cNvPr id="12" name="Text Placeholder 11">
            <a:extLst>
              <a:ext uri="{FF2B5EF4-FFF2-40B4-BE49-F238E27FC236}">
                <a16:creationId xmlns:a16="http://schemas.microsoft.com/office/drawing/2014/main" id="{5776C3F0-35CA-C8C9-8A46-579EA70E40A5}"/>
              </a:ext>
            </a:extLst>
          </p:cNvPr>
          <p:cNvSpPr>
            <a:spLocks noGrp="1"/>
          </p:cNvSpPr>
          <p:nvPr>
            <p:ph type="body" sz="quarter" idx="16"/>
          </p:nvPr>
        </p:nvSpPr>
        <p:spPr>
          <a:xfrm>
            <a:off x="1031531" y="2493819"/>
            <a:ext cx="10579897" cy="4030806"/>
          </a:xfrm>
        </p:spPr>
        <p:txBody>
          <a:bodyPr lIns="91440" tIns="45720" rIns="91440" bIns="45720" anchor="t"/>
          <a:lstStyle/>
          <a:p>
            <a:pPr marL="285750" indent="-285750">
              <a:buFont typeface="Arial" panose="020B0604020202020204" pitchFamily="34" charset="0"/>
              <a:buChar char="•"/>
            </a:pPr>
            <a:r>
              <a:rPr lang="en-US" altLang="ja-JP">
                <a:latin typeface="+mn-lt"/>
                <a:cs typeface="Arial"/>
              </a:rPr>
              <a:t>ISSB</a:t>
            </a:r>
            <a:r>
              <a:rPr lang="ja-JP" altLang="en-US">
                <a:latin typeface="+mn-lt"/>
                <a:cs typeface="Arial"/>
              </a:rPr>
              <a:t>基準と同様に、</a:t>
            </a:r>
            <a:r>
              <a:rPr lang="en-US" altLang="ja-JP">
                <a:latin typeface="+mn-lt"/>
                <a:cs typeface="Arial"/>
              </a:rPr>
              <a:t>ISSB</a:t>
            </a:r>
            <a:r>
              <a:rPr lang="ja-JP" altLang="en-US">
                <a:latin typeface="+mn-lt"/>
                <a:cs typeface="Arial"/>
              </a:rPr>
              <a:t>タクソノミはグローバル・ベースラインとして使用できるように設計されており、法域がそのグローバル・ベースラインの上に構築できるようにすることで、デジタルの比較可能性を促進する</a:t>
            </a:r>
            <a:endParaRPr lang="en-GB">
              <a:latin typeface="+mn-lt"/>
              <a:cs typeface="Arial"/>
            </a:endParaRPr>
          </a:p>
          <a:p>
            <a:pPr marL="285750" indent="-285750">
              <a:buFont typeface="Arial" panose="020B0604020202020204" pitchFamily="34" charset="0"/>
              <a:buChar char="•"/>
            </a:pPr>
            <a:r>
              <a:rPr lang="en-US" altLang="ja-JP">
                <a:latin typeface="+mn-lt"/>
                <a:cs typeface="Arial"/>
              </a:rPr>
              <a:t>ISSB</a:t>
            </a:r>
            <a:r>
              <a:rPr lang="ja-JP" altLang="en-US">
                <a:latin typeface="+mn-lt"/>
                <a:cs typeface="Arial"/>
              </a:rPr>
              <a:t>タクソノミは：</a:t>
            </a:r>
            <a:endParaRPr lang="en-GB">
              <a:latin typeface="+mn-lt"/>
              <a:cs typeface="Arial"/>
            </a:endParaRPr>
          </a:p>
          <a:p>
            <a:pPr marL="742950" lvl="1" indent="-285750">
              <a:buFont typeface="Arial" panose="020B0604020202020204" pitchFamily="34" charset="0"/>
              <a:buChar char="•"/>
            </a:pPr>
            <a:r>
              <a:rPr lang="en-US" altLang="ja-JP">
                <a:latin typeface="+mn-lt"/>
              </a:rPr>
              <a:t>ISSB</a:t>
            </a:r>
            <a:r>
              <a:rPr lang="ja-JP" altLang="en-US">
                <a:latin typeface="+mn-lt"/>
              </a:rPr>
              <a:t>基準を採用する法域で</a:t>
            </a:r>
            <a:r>
              <a:rPr lang="ja-JP" altLang="en-US" b="1">
                <a:latin typeface="+mn-lt"/>
              </a:rPr>
              <a:t>直接使用可能</a:t>
            </a:r>
            <a:endParaRPr lang="en-GB">
              <a:solidFill>
                <a:srgbClr val="FF0000"/>
              </a:solidFill>
              <a:latin typeface="+mn-lt"/>
              <a:cs typeface="Arial"/>
            </a:endParaRPr>
          </a:p>
          <a:p>
            <a:pPr marL="742950" lvl="1" indent="-285750">
              <a:buFont typeface="Arial" panose="020B0604020202020204" pitchFamily="34" charset="0"/>
              <a:buChar char="•"/>
            </a:pPr>
            <a:r>
              <a:rPr lang="en-US" altLang="ja-JP">
                <a:latin typeface="+mn-lt"/>
                <a:cs typeface="Arial"/>
              </a:rPr>
              <a:t>ISSB</a:t>
            </a:r>
            <a:r>
              <a:rPr lang="ja-JP" altLang="en-US">
                <a:latin typeface="+mn-lt"/>
                <a:cs typeface="Arial"/>
              </a:rPr>
              <a:t>基準を基に、法域の追加的な要求事項に対応するために</a:t>
            </a:r>
            <a:r>
              <a:rPr lang="ja-JP" altLang="en-US" b="1">
                <a:latin typeface="+mn-lt"/>
                <a:cs typeface="Arial"/>
              </a:rPr>
              <a:t>構築する</a:t>
            </a:r>
            <a:r>
              <a:rPr lang="ja-JP" altLang="en-US">
                <a:latin typeface="+mn-lt"/>
                <a:cs typeface="Arial"/>
              </a:rPr>
              <a:t>ことができる</a:t>
            </a:r>
            <a:endParaRPr lang="en-GB">
              <a:latin typeface="+mn-lt"/>
            </a:endParaRPr>
          </a:p>
          <a:p>
            <a:pPr marL="742950" lvl="1" indent="-285750">
              <a:buFont typeface="Arial" panose="020B0604020202020204" pitchFamily="34" charset="0"/>
              <a:buChar char="•"/>
            </a:pPr>
            <a:r>
              <a:rPr lang="ja-JP" altLang="en-US">
                <a:latin typeface="+mn-lt"/>
                <a:cs typeface="Arial"/>
              </a:rPr>
              <a:t>必要であれば、</a:t>
            </a:r>
            <a:r>
              <a:rPr lang="en-US" altLang="ja-JP">
                <a:latin typeface="+mn-lt"/>
                <a:cs typeface="Arial"/>
              </a:rPr>
              <a:t> ISSB </a:t>
            </a:r>
            <a:r>
              <a:rPr lang="ja-JP" altLang="en-US">
                <a:latin typeface="+mn-lt"/>
                <a:cs typeface="Arial"/>
              </a:rPr>
              <a:t>基準と他のサステナビリティ基準との</a:t>
            </a:r>
            <a:r>
              <a:rPr lang="ja-JP" altLang="en-US" b="1">
                <a:latin typeface="+mn-lt"/>
                <a:cs typeface="Arial"/>
              </a:rPr>
              <a:t>相互運用可能性（</a:t>
            </a:r>
            <a:r>
              <a:rPr lang="en-GB" altLang="ja-JP" b="1">
                <a:latin typeface="+mn-lt"/>
                <a:cs typeface="Arial"/>
              </a:rPr>
              <a:t>interoperability</a:t>
            </a:r>
            <a:r>
              <a:rPr lang="ja-JP" altLang="en-US" b="1">
                <a:latin typeface="+mn-lt"/>
                <a:cs typeface="Arial"/>
              </a:rPr>
              <a:t>）を支援</a:t>
            </a:r>
            <a:r>
              <a:rPr lang="ja-JP" altLang="en-US">
                <a:latin typeface="+mn-lt"/>
                <a:cs typeface="Arial"/>
              </a:rPr>
              <a:t>し、投資者がグローバル・ベースラインを明確に識別できるよう、共通の情報を識別できるようにする</a:t>
            </a:r>
            <a:endParaRPr lang="en-GB">
              <a:latin typeface="+mn-lt"/>
            </a:endParaRPr>
          </a:p>
        </p:txBody>
      </p:sp>
      <p:sp>
        <p:nvSpPr>
          <p:cNvPr id="3" name="Footer Placeholder 14">
            <a:extLst>
              <a:ext uri="{FF2B5EF4-FFF2-40B4-BE49-F238E27FC236}">
                <a16:creationId xmlns:a16="http://schemas.microsoft.com/office/drawing/2014/main" id="{98032401-8BAA-77C8-7F33-C0337287573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29</a:t>
            </a:fld>
            <a:endParaRPr lang="en-US">
              <a:cs typeface="Arial" panose="020B0604020202020204" pitchFamily="34" charset="0"/>
            </a:endParaRPr>
          </a:p>
        </p:txBody>
      </p:sp>
    </p:spTree>
    <p:extLst>
      <p:ext uri="{BB962C8B-B14F-4D97-AF65-F5344CB8AC3E}">
        <p14:creationId xmlns:p14="http://schemas.microsoft.com/office/powerpoint/2010/main" val="114812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p:txBody>
          <a:bodyPr/>
          <a:lstStyle/>
          <a:p>
            <a:r>
              <a:rPr lang="ja-JP" altLang="en-US">
                <a:solidFill>
                  <a:srgbClr val="5D5B5C"/>
                </a:solidFill>
                <a:latin typeface="+mn-ea"/>
              </a:rPr>
              <a:t>概要</a:t>
            </a:r>
            <a:endParaRPr lang="en-US">
              <a:solidFill>
                <a:srgbClr val="5D5B5C"/>
              </a:solidFill>
              <a:latin typeface="+mn-ea"/>
            </a:endParaRPr>
          </a:p>
        </p:txBody>
      </p:sp>
      <p:sp>
        <p:nvSpPr>
          <p:cNvPr id="43" name="Text Placeholder 7">
            <a:extLst>
              <a:ext uri="{FF2B5EF4-FFF2-40B4-BE49-F238E27FC236}">
                <a16:creationId xmlns:a16="http://schemas.microsoft.com/office/drawing/2014/main" id="{6E352793-3E1B-EDEF-BE3E-C91B53E0C95B}"/>
              </a:ext>
            </a:extLst>
          </p:cNvPr>
          <p:cNvSpPr txBox="1">
            <a:spLocks/>
          </p:cNvSpPr>
          <p:nvPr/>
        </p:nvSpPr>
        <p:spPr>
          <a:xfrm>
            <a:off x="1323973" y="2459374"/>
            <a:ext cx="3153898" cy="36000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1A99D2"/>
                </a:solidFill>
                <a:effectLst/>
                <a:uLnTx/>
                <a:uFillTx/>
                <a:latin typeface="+mj-lt"/>
                <a:cs typeface="Arial" panose="020B0604020202020204" pitchFamily="34" charset="0"/>
              </a:rPr>
              <a:t>1. </a:t>
            </a:r>
            <a:r>
              <a:rPr kumimoji="0" lang="ja-JP" altLang="en-US" sz="2000" b="0" i="0" u="none" strike="noStrike" kern="1200" cap="none" spc="0" normalizeH="0" baseline="0" noProof="0">
                <a:ln>
                  <a:noFill/>
                </a:ln>
                <a:solidFill>
                  <a:srgbClr val="5F6061"/>
                </a:solidFill>
                <a:effectLst/>
                <a:uLnTx/>
                <a:uFillTx/>
                <a:latin typeface="+mj-lt"/>
                <a:cs typeface="Arial" panose="020B0604020202020204" pitchFamily="34" charset="0"/>
              </a:rPr>
              <a:t>はじめに</a:t>
            </a:r>
            <a:endParaRPr kumimoji="0" lang="en-GB" sz="2000" b="0" i="0" u="none" strike="noStrike" kern="1200" cap="none" spc="0" normalizeH="0" baseline="0" noProof="0">
              <a:ln>
                <a:noFill/>
              </a:ln>
              <a:solidFill>
                <a:srgbClr val="5F6061"/>
              </a:solidFill>
              <a:effectLst/>
              <a:uLnTx/>
              <a:uFillTx/>
              <a:latin typeface="+mj-lt"/>
              <a:cs typeface="Arial" panose="020B0604020202020204" pitchFamily="34" charset="0"/>
            </a:endParaRPr>
          </a:p>
        </p:txBody>
      </p:sp>
      <p:sp>
        <p:nvSpPr>
          <p:cNvPr id="45" name="Text Placeholder 7">
            <a:extLst>
              <a:ext uri="{FF2B5EF4-FFF2-40B4-BE49-F238E27FC236}">
                <a16:creationId xmlns:a16="http://schemas.microsoft.com/office/drawing/2014/main" id="{F19B5072-CFA1-92DE-5070-3A716031C662}"/>
              </a:ext>
            </a:extLst>
          </p:cNvPr>
          <p:cNvSpPr txBox="1">
            <a:spLocks/>
          </p:cNvSpPr>
          <p:nvPr/>
        </p:nvSpPr>
        <p:spPr>
          <a:xfrm>
            <a:off x="1349572" y="3165728"/>
            <a:ext cx="4334052" cy="36000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A99D2"/>
                </a:solidFill>
                <a:effectLst/>
                <a:uLnTx/>
                <a:uFillTx/>
                <a:latin typeface="+mj-lt"/>
                <a:cs typeface="Arial" panose="020B0604020202020204" pitchFamily="34" charset="0"/>
              </a:rPr>
              <a:t>2. </a:t>
            </a:r>
            <a:r>
              <a:rPr kumimoji="0" lang="en-US" sz="2000" b="0" i="0" u="none" strike="noStrike" kern="1200" cap="none" spc="0" normalizeH="0" baseline="0" noProof="0">
                <a:ln>
                  <a:noFill/>
                </a:ln>
                <a:solidFill>
                  <a:srgbClr val="5F6061"/>
                </a:solidFill>
                <a:effectLst/>
                <a:uLnTx/>
                <a:uFillTx/>
                <a:latin typeface="+mn-lt"/>
                <a:cs typeface="Arial" panose="020B0604020202020204" pitchFamily="34" charset="0"/>
              </a:rPr>
              <a:t>IFRS S1</a:t>
            </a:r>
            <a:r>
              <a:rPr kumimoji="0" lang="ja-JP" altLang="en-US" sz="2000" b="0" i="0" u="none" strike="noStrike" kern="1200" cap="none" spc="0" normalizeH="0" baseline="0" noProof="0">
                <a:ln>
                  <a:noFill/>
                </a:ln>
                <a:solidFill>
                  <a:srgbClr val="5F6061"/>
                </a:solidFill>
                <a:effectLst/>
                <a:uLnTx/>
                <a:uFillTx/>
                <a:latin typeface="+mn-lt"/>
                <a:cs typeface="Arial" panose="020B0604020202020204" pitchFamily="34" charset="0"/>
              </a:rPr>
              <a:t>号</a:t>
            </a:r>
            <a:r>
              <a:rPr kumimoji="0" lang="en-US" sz="2000" b="0" i="0" u="none" strike="noStrike" kern="1200" cap="none" spc="0" normalizeH="0" baseline="0" noProof="0">
                <a:ln>
                  <a:noFill/>
                </a:ln>
                <a:solidFill>
                  <a:srgbClr val="5F6061"/>
                </a:solidFill>
                <a:effectLst/>
                <a:uLnTx/>
                <a:uFillTx/>
                <a:latin typeface="+mn-lt"/>
                <a:cs typeface="Arial" panose="020B0604020202020204" pitchFamily="34" charset="0"/>
              </a:rPr>
              <a:t> – </a:t>
            </a:r>
            <a:r>
              <a:rPr kumimoji="0" lang="ja-JP" altLang="en-US" sz="2000" b="0" i="0" u="none" strike="noStrike" kern="1200" cap="none" spc="0" normalizeH="0" baseline="0" noProof="0">
                <a:ln>
                  <a:noFill/>
                </a:ln>
                <a:solidFill>
                  <a:srgbClr val="5F6061"/>
                </a:solidFill>
                <a:effectLst/>
                <a:uLnTx/>
                <a:uFillTx/>
                <a:latin typeface="+mn-lt"/>
                <a:cs typeface="Arial" panose="020B0604020202020204" pitchFamily="34" charset="0"/>
              </a:rPr>
              <a:t>全</a:t>
            </a:r>
            <a:r>
              <a:rPr kumimoji="0" lang="ja-JP" altLang="en-US" sz="2000" b="0" i="0" u="none" strike="noStrike" kern="1200" cap="none" spc="0" normalizeH="0" baseline="0" noProof="0">
                <a:ln>
                  <a:noFill/>
                </a:ln>
                <a:solidFill>
                  <a:srgbClr val="5F6061"/>
                </a:solidFill>
                <a:effectLst/>
                <a:uLnTx/>
                <a:uFillTx/>
                <a:latin typeface="+mj-lt"/>
                <a:cs typeface="Arial" panose="020B0604020202020204" pitchFamily="34" charset="0"/>
              </a:rPr>
              <a:t>般的要求事項</a:t>
            </a:r>
            <a:endParaRPr kumimoji="0" lang="en-US" sz="2000" b="0" i="0" u="none" strike="noStrike" kern="1200" cap="none" spc="0" normalizeH="0" baseline="0" noProof="0">
              <a:ln>
                <a:noFill/>
              </a:ln>
              <a:solidFill>
                <a:srgbClr val="5F6061"/>
              </a:solidFill>
              <a:effectLst/>
              <a:uLnTx/>
              <a:uFillTx/>
              <a:latin typeface="+mj-lt"/>
              <a:cs typeface="Arial" panose="020B0604020202020204" pitchFamily="34" charset="0"/>
            </a:endParaRPr>
          </a:p>
        </p:txBody>
      </p:sp>
      <p:sp>
        <p:nvSpPr>
          <p:cNvPr id="53" name="Text Placeholder 7">
            <a:extLst>
              <a:ext uri="{FF2B5EF4-FFF2-40B4-BE49-F238E27FC236}">
                <a16:creationId xmlns:a16="http://schemas.microsoft.com/office/drawing/2014/main" id="{5F98E2FF-BC2D-F9FB-4AA8-3E8B22D13262}"/>
              </a:ext>
            </a:extLst>
          </p:cNvPr>
          <p:cNvSpPr txBox="1">
            <a:spLocks/>
          </p:cNvSpPr>
          <p:nvPr/>
        </p:nvSpPr>
        <p:spPr>
          <a:xfrm>
            <a:off x="1349572" y="4578436"/>
            <a:ext cx="3748814" cy="360000"/>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1A99D2"/>
                </a:solidFill>
                <a:effectLst/>
                <a:uLnTx/>
                <a:uFillTx/>
                <a:latin typeface="+mj-lt"/>
                <a:cs typeface="Arial"/>
              </a:rPr>
              <a:t>4. </a:t>
            </a:r>
            <a:r>
              <a:rPr lang="ja-JP" altLang="en-US">
                <a:solidFill>
                  <a:srgbClr val="5F6061"/>
                </a:solidFill>
                <a:latin typeface="+mj-lt"/>
                <a:cs typeface="Arial"/>
              </a:rPr>
              <a:t>まとめ</a:t>
            </a:r>
            <a:endParaRPr kumimoji="0" lang="en-GB" b="0" i="0" u="none" strike="noStrike" kern="1200" cap="none" spc="0" normalizeH="0" baseline="0" noProof="0">
              <a:ln>
                <a:noFill/>
              </a:ln>
              <a:solidFill>
                <a:srgbClr val="5F6061"/>
              </a:solidFill>
              <a:effectLst/>
              <a:uLnTx/>
              <a:uFillTx/>
              <a:latin typeface="+mj-lt"/>
              <a:cs typeface="Arial"/>
            </a:endParaRPr>
          </a:p>
        </p:txBody>
      </p:sp>
      <p:sp>
        <p:nvSpPr>
          <p:cNvPr id="2" name="Footer Placeholder 14">
            <a:extLst>
              <a:ext uri="{FF2B5EF4-FFF2-40B4-BE49-F238E27FC236}">
                <a16:creationId xmlns:a16="http://schemas.microsoft.com/office/drawing/2014/main" id="{916D5C5A-886A-270F-FE05-B4E3F77422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7">
            <a:extLst>
              <a:ext uri="{FF2B5EF4-FFF2-40B4-BE49-F238E27FC236}">
                <a16:creationId xmlns:a16="http://schemas.microsoft.com/office/drawing/2014/main" id="{87767016-7832-E386-DD2B-1A3CE684F556}"/>
              </a:ext>
            </a:extLst>
          </p:cNvPr>
          <p:cNvSpPr txBox="1">
            <a:spLocks/>
          </p:cNvSpPr>
          <p:nvPr/>
        </p:nvSpPr>
        <p:spPr>
          <a:xfrm>
            <a:off x="1349572" y="3872082"/>
            <a:ext cx="3467008" cy="360000"/>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A99D2"/>
                </a:solidFill>
                <a:effectLst/>
                <a:uLnTx/>
                <a:uFillTx/>
                <a:latin typeface="+mj-lt"/>
                <a:cs typeface="Arial"/>
              </a:rPr>
              <a:t>3. </a:t>
            </a:r>
            <a:r>
              <a:rPr kumimoji="0" lang="en-US" sz="2000" b="0" i="0" u="none" strike="noStrike" kern="1200" cap="none" spc="0" normalizeH="0" baseline="0" noProof="0">
                <a:ln>
                  <a:noFill/>
                </a:ln>
                <a:solidFill>
                  <a:srgbClr val="5F6061"/>
                </a:solidFill>
                <a:effectLst/>
                <a:uLnTx/>
                <a:uFillTx/>
                <a:latin typeface="+mn-lt"/>
                <a:cs typeface="Arial"/>
              </a:rPr>
              <a:t>IFRS S2</a:t>
            </a:r>
            <a:r>
              <a:rPr kumimoji="0" lang="ja-JP" altLang="en-US" sz="2000" b="0" i="0" u="none" strike="noStrike" kern="1200" cap="none" spc="0" normalizeH="0" baseline="0" noProof="0">
                <a:ln>
                  <a:noFill/>
                </a:ln>
                <a:solidFill>
                  <a:srgbClr val="5F6061"/>
                </a:solidFill>
                <a:effectLst/>
                <a:uLnTx/>
                <a:uFillTx/>
                <a:latin typeface="+mn-lt"/>
                <a:cs typeface="Arial"/>
              </a:rPr>
              <a:t>号</a:t>
            </a:r>
            <a:r>
              <a:rPr kumimoji="0" lang="en-US" sz="2000" b="0" i="0" u="none" strike="noStrike" kern="1200" cap="none" spc="0" normalizeH="0" baseline="0" noProof="0">
                <a:ln>
                  <a:noFill/>
                </a:ln>
                <a:solidFill>
                  <a:srgbClr val="5F6061"/>
                </a:solidFill>
                <a:effectLst/>
                <a:uLnTx/>
                <a:uFillTx/>
                <a:latin typeface="+mn-lt"/>
                <a:cs typeface="Arial"/>
              </a:rPr>
              <a:t> – </a:t>
            </a:r>
            <a:r>
              <a:rPr kumimoji="0" lang="ja-JP" altLang="en-US" sz="2000" b="0" i="0" u="none" strike="noStrike" kern="1200" cap="none" spc="0" normalizeH="0" baseline="0" noProof="0">
                <a:ln>
                  <a:noFill/>
                </a:ln>
                <a:solidFill>
                  <a:srgbClr val="5F6061"/>
                </a:solidFill>
                <a:effectLst/>
                <a:uLnTx/>
                <a:uFillTx/>
                <a:latin typeface="+mj-lt"/>
                <a:cs typeface="Arial"/>
              </a:rPr>
              <a:t>気候</a:t>
            </a:r>
            <a:endParaRPr kumimoji="0" lang="en-US" sz="2000" b="0" i="0" u="none" strike="noStrike" kern="1200" cap="none" spc="0" normalizeH="0" baseline="0" noProof="0">
              <a:ln>
                <a:noFill/>
              </a:ln>
              <a:solidFill>
                <a:srgbClr val="5F6061"/>
              </a:solidFill>
              <a:effectLst/>
              <a:uLnTx/>
              <a:uFillTx/>
              <a:latin typeface="+mj-lt"/>
              <a:cs typeface="Arial"/>
            </a:endParaRPr>
          </a:p>
        </p:txBody>
      </p:sp>
    </p:spTree>
    <p:extLst>
      <p:ext uri="{BB962C8B-B14F-4D97-AF65-F5344CB8AC3E}">
        <p14:creationId xmlns:p14="http://schemas.microsoft.com/office/powerpoint/2010/main" val="2250925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3764C-AF4C-0E48-7576-8B0DE041183D}"/>
              </a:ext>
            </a:extLst>
          </p:cNvPr>
          <p:cNvSpPr>
            <a:spLocks noGrp="1"/>
          </p:cNvSpPr>
          <p:nvPr>
            <p:ph type="body" sz="quarter" idx="14"/>
          </p:nvPr>
        </p:nvSpPr>
        <p:spPr>
          <a:xfrm>
            <a:off x="1019172" y="1351313"/>
            <a:ext cx="10955114" cy="992392"/>
          </a:xfrm>
        </p:spPr>
        <p:txBody>
          <a:bodyPr lIns="0" tIns="0" rIns="0" bIns="0" anchor="t"/>
          <a:lstStyle/>
          <a:p>
            <a:r>
              <a:rPr lang="ja-JP" altLang="en-US">
                <a:solidFill>
                  <a:srgbClr val="5D5B5C"/>
                </a:solidFill>
                <a:latin typeface="Arial"/>
                <a:cs typeface="Arial"/>
              </a:rPr>
              <a:t>相互運用可能性を通じた効率的な報告の実現</a:t>
            </a:r>
            <a:endParaRPr lang="en-US">
              <a:solidFill>
                <a:srgbClr val="5D5B5C"/>
              </a:solidFill>
              <a:latin typeface="Arial"/>
              <a:cs typeface="Arial"/>
            </a:endParaRPr>
          </a:p>
        </p:txBody>
      </p:sp>
      <p:sp>
        <p:nvSpPr>
          <p:cNvPr id="6" name="TextBox 5">
            <a:extLst>
              <a:ext uri="{FF2B5EF4-FFF2-40B4-BE49-F238E27FC236}">
                <a16:creationId xmlns:a16="http://schemas.microsoft.com/office/drawing/2014/main" id="{C0B95628-3803-0663-D2C6-5C865B9C4B06}"/>
              </a:ext>
            </a:extLst>
          </p:cNvPr>
          <p:cNvSpPr txBox="1"/>
          <p:nvPr/>
        </p:nvSpPr>
        <p:spPr>
          <a:xfrm>
            <a:off x="937831" y="2666317"/>
            <a:ext cx="10269920" cy="178510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ja-JP" altLang="en-US" sz="2000" b="0" i="0" u="none" strike="noStrike" kern="1200" cap="none" spc="0" normalizeH="0" baseline="0" noProof="0">
                <a:ln>
                  <a:noFill/>
                </a:ln>
                <a:effectLst/>
                <a:uLnTx/>
                <a:uFillTx/>
                <a:cs typeface="+mn-cs"/>
              </a:rPr>
              <a:t>報告上の要求事項の一貫性を確保するために、欧州委員会などの</a:t>
            </a:r>
            <a:r>
              <a:rPr kumimoji="0" lang="ja-JP" altLang="en-US" sz="2000" b="1" i="0" u="none" strike="noStrike" kern="1200" cap="none" spc="0" normalizeH="0" baseline="0" noProof="0">
                <a:ln>
                  <a:noFill/>
                </a:ln>
                <a:effectLst/>
                <a:uLnTx/>
                <a:uFillTx/>
                <a:cs typeface="+mn-cs"/>
              </a:rPr>
              <a:t>法域</a:t>
            </a:r>
            <a:r>
              <a:rPr kumimoji="0" lang="ja-JP" altLang="en-US" sz="2000" b="0" i="0" u="none" strike="noStrike" kern="1200" cap="none" spc="0" normalizeH="0" baseline="0" noProof="0">
                <a:ln>
                  <a:noFill/>
                </a:ln>
                <a:effectLst/>
                <a:uLnTx/>
                <a:uFillTx/>
                <a:cs typeface="+mn-cs"/>
              </a:rPr>
              <a:t>と継続的な対話</a:t>
            </a:r>
            <a:endParaRPr kumimoji="0" lang="en-US" sz="1800" b="0" i="0" u="none" strike="noStrike" kern="1200" cap="none" spc="0" normalizeH="0" baseline="0" noProof="0">
              <a:ln>
                <a:noFill/>
              </a:ln>
              <a:effectLst/>
              <a:uLnTx/>
              <a:uFillTx/>
              <a:cs typeface="+mn-cs"/>
            </a:endParaRPr>
          </a:p>
          <a:p>
            <a:pPr marL="285750" indent="-285750">
              <a:spcBef>
                <a:spcPts val="600"/>
              </a:spcBef>
              <a:spcAft>
                <a:spcPts val="600"/>
              </a:spcAft>
              <a:buClr>
                <a:schemeClr val="tx1"/>
              </a:buClr>
              <a:buFont typeface="Arial" panose="020B0604020202020204" pitchFamily="34" charset="0"/>
              <a:buChar char="•"/>
              <a:defRPr/>
            </a:pPr>
            <a:r>
              <a:rPr lang="en-US" altLang="ja-JP" sz="2000"/>
              <a:t>ISSB</a:t>
            </a:r>
            <a:r>
              <a:rPr lang="ja-JP" altLang="en-US" sz="2000"/>
              <a:t>基準は「</a:t>
            </a:r>
            <a:r>
              <a:rPr lang="en-US" altLang="ja-JP" sz="2000"/>
              <a:t>TCFD</a:t>
            </a:r>
            <a:r>
              <a:rPr lang="ja-JP" altLang="en-US" sz="2000"/>
              <a:t>の</a:t>
            </a:r>
            <a:r>
              <a:rPr lang="ja-JP" altLang="en-US" sz="2000" b="1"/>
              <a:t>作業の集大成</a:t>
            </a:r>
            <a:r>
              <a:rPr lang="ja-JP" altLang="en-US" sz="2000"/>
              <a:t>」を意味する</a:t>
            </a:r>
            <a:endParaRPr lang="en-US" sz="2000">
              <a:cs typeface="Arial"/>
            </a:endParaRPr>
          </a:p>
          <a:p>
            <a:pPr marL="285750" indent="-285750">
              <a:spcBef>
                <a:spcPts val="600"/>
              </a:spcBef>
              <a:spcAft>
                <a:spcPts val="600"/>
              </a:spcAft>
              <a:buClr>
                <a:schemeClr val="tx1"/>
              </a:buClr>
              <a:buFont typeface="Arial" panose="020B0604020202020204" pitchFamily="34" charset="0"/>
              <a:buChar char="•"/>
              <a:defRPr/>
            </a:pPr>
            <a:r>
              <a:rPr kumimoji="0" lang="en-US" altLang="ja-JP" sz="2000" b="1" i="0" u="none" strike="noStrike" kern="1200" cap="none" spc="0" normalizeH="0" baseline="0" noProof="0">
                <a:ln>
                  <a:noFill/>
                </a:ln>
                <a:effectLst/>
                <a:uLnTx/>
                <a:uFillTx/>
                <a:cs typeface="Arial"/>
              </a:rPr>
              <a:t>CDP</a:t>
            </a:r>
            <a:r>
              <a:rPr kumimoji="0" lang="ja-JP" altLang="en-US" sz="2000" b="0" i="0" u="none" strike="noStrike" kern="1200" cap="none" spc="0" normalizeH="0" baseline="0" noProof="0">
                <a:ln>
                  <a:noFill/>
                </a:ln>
                <a:effectLst/>
                <a:uLnTx/>
                <a:uFillTx/>
                <a:cs typeface="Arial"/>
              </a:rPr>
              <a:t>は</a:t>
            </a:r>
            <a:r>
              <a:rPr kumimoji="0" lang="en-US" altLang="ja-JP" sz="2000" b="0" i="0" u="none" strike="noStrike" kern="1200" cap="none" spc="0" normalizeH="0" baseline="0" noProof="0">
                <a:ln>
                  <a:noFill/>
                </a:ln>
                <a:effectLst/>
                <a:uLnTx/>
                <a:uFillTx/>
                <a:cs typeface="Arial"/>
              </a:rPr>
              <a:t>IFRS S2</a:t>
            </a:r>
            <a:r>
              <a:rPr kumimoji="0" lang="ja-JP" altLang="en-US" sz="2000" b="0" i="0" u="none" strike="noStrike" kern="1200" cap="none" spc="0" normalizeH="0" baseline="0" noProof="0">
                <a:ln>
                  <a:noFill/>
                </a:ln>
                <a:effectLst/>
                <a:uLnTx/>
                <a:uFillTx/>
                <a:cs typeface="Arial"/>
              </a:rPr>
              <a:t>号にプラットフォームを整合させている</a:t>
            </a:r>
            <a:endParaRPr kumimoji="0" lang="en-GB" sz="2000" b="1" i="0" u="none" strike="noStrike" kern="1200" cap="none" spc="0" normalizeH="0" baseline="0" noProof="0">
              <a:ln>
                <a:noFill/>
              </a:ln>
              <a:effectLst/>
              <a:uLnTx/>
              <a:uFillTx/>
              <a:cs typeface="Arial"/>
            </a:endParaRPr>
          </a:p>
          <a:p>
            <a:pPr marL="285750" indent="-285750">
              <a:spcBef>
                <a:spcPts val="600"/>
              </a:spcBef>
              <a:spcAft>
                <a:spcPts val="600"/>
              </a:spcAft>
              <a:buClr>
                <a:schemeClr val="tx1"/>
              </a:buClr>
              <a:buFont typeface="Arial" panose="020B0604020202020204" pitchFamily="34" charset="0"/>
              <a:buChar char="•"/>
              <a:defRPr/>
            </a:pPr>
            <a:r>
              <a:rPr lang="ja-JP" altLang="en-US" sz="2000">
                <a:cs typeface="Arial"/>
              </a:rPr>
              <a:t>完全な相互運用可能性（</a:t>
            </a:r>
            <a:r>
              <a:rPr lang="en-US" sz="2000">
                <a:cs typeface="Arial"/>
              </a:rPr>
              <a:t>interoperability</a:t>
            </a:r>
            <a:r>
              <a:rPr lang="ja-JP" altLang="en-US" sz="2000">
                <a:cs typeface="Arial"/>
              </a:rPr>
              <a:t>）を実現するために</a:t>
            </a:r>
            <a:r>
              <a:rPr lang="en-US" altLang="ja-JP" sz="2000" b="1">
                <a:cs typeface="Arial"/>
              </a:rPr>
              <a:t>GRI</a:t>
            </a:r>
            <a:r>
              <a:rPr lang="ja-JP" altLang="en-US" sz="2000">
                <a:cs typeface="Arial"/>
              </a:rPr>
              <a:t>と協力</a:t>
            </a:r>
            <a:endParaRPr lang="en-US" sz="2000" b="0" i="0" u="none" strike="noStrike" kern="1200" cap="none" spc="0" normalizeH="0" baseline="0" noProof="0">
              <a:ln>
                <a:noFill/>
              </a:ln>
              <a:effectLst/>
              <a:uLnTx/>
              <a:uFillTx/>
              <a:cs typeface="Arial"/>
            </a:endParaRPr>
          </a:p>
        </p:txBody>
      </p:sp>
      <p:sp>
        <p:nvSpPr>
          <p:cNvPr id="3" name="Footer Placeholder 14">
            <a:extLst>
              <a:ext uri="{FF2B5EF4-FFF2-40B4-BE49-F238E27FC236}">
                <a16:creationId xmlns:a16="http://schemas.microsoft.com/office/drawing/2014/main" id="{FDABCD76-EE40-454D-BA86-6CCF7D637A8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3759843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71E975-F5D6-8E59-88A6-FC45CD5E7DF9}"/>
              </a:ext>
            </a:extLst>
          </p:cNvPr>
          <p:cNvSpPr/>
          <p:nvPr/>
        </p:nvSpPr>
        <p:spPr>
          <a:xfrm>
            <a:off x="3795406" y="565704"/>
            <a:ext cx="4585902" cy="403923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346543B0-D9B7-3D9E-BEC9-6D6F05218580}"/>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31</a:t>
            </a:fld>
            <a:endParaRPr lang="en-US">
              <a:cs typeface="Arial" panose="020B0604020202020204" pitchFamily="34" charset="0"/>
            </a:endParaRPr>
          </a:p>
        </p:txBody>
      </p:sp>
      <p:sp>
        <p:nvSpPr>
          <p:cNvPr id="6" name="Oval 5">
            <a:extLst>
              <a:ext uri="{FF2B5EF4-FFF2-40B4-BE49-F238E27FC236}">
                <a16:creationId xmlns:a16="http://schemas.microsoft.com/office/drawing/2014/main" id="{9885B175-35C6-396D-2CFE-E776B7EFD14C}"/>
              </a:ext>
            </a:extLst>
          </p:cNvPr>
          <p:cNvSpPr/>
          <p:nvPr/>
        </p:nvSpPr>
        <p:spPr>
          <a:xfrm>
            <a:off x="3648362" y="796423"/>
            <a:ext cx="4019371" cy="3808520"/>
          </a:xfrm>
          <a:prstGeom prst="ellipse">
            <a:avLst/>
          </a:prstGeom>
          <a:solidFill>
            <a:schemeClr val="accent3">
              <a:alpha val="4902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8" name="TextBox 7">
            <a:extLst>
              <a:ext uri="{FF2B5EF4-FFF2-40B4-BE49-F238E27FC236}">
                <a16:creationId xmlns:a16="http://schemas.microsoft.com/office/drawing/2014/main" id="{CFA1C7D6-7423-42A6-4401-AC3B5962B159}"/>
              </a:ext>
            </a:extLst>
          </p:cNvPr>
          <p:cNvSpPr txBox="1"/>
          <p:nvPr/>
        </p:nvSpPr>
        <p:spPr>
          <a:xfrm>
            <a:off x="4652682" y="2038963"/>
            <a:ext cx="2009405" cy="1015663"/>
          </a:xfrm>
          <a:prstGeom prst="rect">
            <a:avLst/>
          </a:prstGeom>
          <a:noFill/>
        </p:spPr>
        <p:txBody>
          <a:bodyPr wrap="square" lIns="91440" tIns="45720" rIns="91440" bIns="45720" anchor="t">
            <a:spAutoFit/>
          </a:bodyPr>
          <a:lstStyle/>
          <a:p>
            <a:pPr algn="ctr"/>
            <a:r>
              <a:rPr lang="ja-JP" altLang="en-US" sz="2000">
                <a:solidFill>
                  <a:schemeClr val="bg2"/>
                </a:solidFill>
              </a:rPr>
              <a:t>気候関連の開示における高い整合性*</a:t>
            </a:r>
            <a:endParaRPr lang="en-GB" sz="2000">
              <a:solidFill>
                <a:schemeClr val="bg2"/>
              </a:solidFill>
            </a:endParaRPr>
          </a:p>
        </p:txBody>
      </p:sp>
      <p:sp>
        <p:nvSpPr>
          <p:cNvPr id="10" name="TextBox 9">
            <a:extLst>
              <a:ext uri="{FF2B5EF4-FFF2-40B4-BE49-F238E27FC236}">
                <a16:creationId xmlns:a16="http://schemas.microsoft.com/office/drawing/2014/main" id="{DEF8D9B5-5A62-8E40-95EB-3FCBBBB7EFAE}"/>
              </a:ext>
            </a:extLst>
          </p:cNvPr>
          <p:cNvSpPr txBox="1"/>
          <p:nvPr/>
        </p:nvSpPr>
        <p:spPr>
          <a:xfrm>
            <a:off x="9067060" y="2208240"/>
            <a:ext cx="3124940" cy="2369880"/>
          </a:xfrm>
          <a:prstGeom prst="rect">
            <a:avLst/>
          </a:prstGeom>
          <a:noFill/>
        </p:spPr>
        <p:txBody>
          <a:bodyPr wrap="square">
            <a:spAutoFit/>
          </a:bodyPr>
          <a:lstStyle/>
          <a:p>
            <a:pPr lvl="0"/>
            <a:r>
              <a:rPr lang="en-US" b="1"/>
              <a:t>ESRS</a:t>
            </a:r>
            <a:r>
              <a:rPr lang="ja-JP" altLang="en-US" b="1"/>
              <a:t>：</a:t>
            </a:r>
            <a:endParaRPr lang="en-US" b="1"/>
          </a:p>
          <a:p>
            <a:pPr lvl="0"/>
            <a:br>
              <a:rPr lang="en-US"/>
            </a:br>
            <a:r>
              <a:rPr lang="ja-JP" altLang="en-US" sz="1600"/>
              <a:t>企業の見通しにとってリスクや機会を生じさせるものではないインパクトや、欠けていたり不明瞭であっても投資者の意思決定に影響を及ぼすと合理的に予想されない情報に関心のある利害関係者に対する追加的な要求事項</a:t>
            </a:r>
            <a:endParaRPr lang="en-GB" sz="1600"/>
          </a:p>
        </p:txBody>
      </p:sp>
      <p:cxnSp>
        <p:nvCxnSpPr>
          <p:cNvPr id="11" name="Straight Arrow Connector 10">
            <a:extLst>
              <a:ext uri="{FF2B5EF4-FFF2-40B4-BE49-F238E27FC236}">
                <a16:creationId xmlns:a16="http://schemas.microsoft.com/office/drawing/2014/main" id="{C68CD767-8489-022A-F413-9B2ED3F71341}"/>
              </a:ext>
            </a:extLst>
          </p:cNvPr>
          <p:cNvCxnSpPr/>
          <p:nvPr/>
        </p:nvCxnSpPr>
        <p:spPr>
          <a:xfrm>
            <a:off x="8381308" y="2435194"/>
            <a:ext cx="58922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63AEFB-45E7-B059-B488-1F38B444733C}"/>
              </a:ext>
            </a:extLst>
          </p:cNvPr>
          <p:cNvCxnSpPr>
            <a:cxnSpLocks/>
          </p:cNvCxnSpPr>
          <p:nvPr/>
        </p:nvCxnSpPr>
        <p:spPr>
          <a:xfrm flipH="1">
            <a:off x="3075833" y="2585323"/>
            <a:ext cx="572529"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251275-DF7C-CEC8-1C9A-5945A83BA3F0}"/>
              </a:ext>
            </a:extLst>
          </p:cNvPr>
          <p:cNvSpPr txBox="1"/>
          <p:nvPr/>
        </p:nvSpPr>
        <p:spPr>
          <a:xfrm>
            <a:off x="62754" y="2390399"/>
            <a:ext cx="2964818" cy="1138773"/>
          </a:xfrm>
          <a:prstGeom prst="rect">
            <a:avLst/>
          </a:prstGeom>
          <a:noFill/>
        </p:spPr>
        <p:txBody>
          <a:bodyPr wrap="square">
            <a:spAutoFit/>
          </a:bodyPr>
          <a:lstStyle/>
          <a:p>
            <a:pPr lvl="0" algn="r"/>
            <a:r>
              <a:rPr lang="en-US" b="1"/>
              <a:t>ISSB</a:t>
            </a:r>
            <a:r>
              <a:rPr lang="ja-JP" altLang="en-US" b="1"/>
              <a:t>基準：</a:t>
            </a:r>
            <a:r>
              <a:rPr lang="en-US" b="1"/>
              <a:t> </a:t>
            </a:r>
          </a:p>
          <a:p>
            <a:pPr lvl="0" algn="r"/>
            <a:endParaRPr lang="en-US" b="1"/>
          </a:p>
          <a:p>
            <a:pPr lvl="0" algn="r"/>
            <a:r>
              <a:rPr lang="ja-JP" altLang="en-US" sz="1600"/>
              <a:t>追加的な要求事項</a:t>
            </a:r>
            <a:br>
              <a:rPr lang="en-US" sz="1600"/>
            </a:br>
            <a:r>
              <a:rPr lang="ja-JP" altLang="en-US" sz="1600"/>
              <a:t>（例：ファイナンスド・エミッション）</a:t>
            </a:r>
            <a:endParaRPr lang="en-GB" sz="1600"/>
          </a:p>
        </p:txBody>
      </p:sp>
      <p:sp>
        <p:nvSpPr>
          <p:cNvPr id="17" name="TextBox 16">
            <a:extLst>
              <a:ext uri="{FF2B5EF4-FFF2-40B4-BE49-F238E27FC236}">
                <a16:creationId xmlns:a16="http://schemas.microsoft.com/office/drawing/2014/main" id="{B832558E-484F-A6FC-5BA1-4C29EC0D61C3}"/>
              </a:ext>
            </a:extLst>
          </p:cNvPr>
          <p:cNvSpPr txBox="1"/>
          <p:nvPr/>
        </p:nvSpPr>
        <p:spPr>
          <a:xfrm>
            <a:off x="953208" y="5022712"/>
            <a:ext cx="9409677" cy="923330"/>
          </a:xfrm>
          <a:prstGeom prst="rect">
            <a:avLst/>
          </a:prstGeom>
          <a:noFill/>
        </p:spPr>
        <p:txBody>
          <a:bodyPr wrap="square" lIns="91440" tIns="45720" rIns="91440" bIns="45720" anchor="t">
            <a:spAutoFit/>
          </a:bodyPr>
          <a:lstStyle/>
          <a:p>
            <a:pPr algn="ctr"/>
            <a:r>
              <a:rPr lang="ja-JP" altLang="en-US" sz="1800">
                <a:solidFill>
                  <a:schemeClr val="tx2"/>
                </a:solidFill>
              </a:rPr>
              <a:t>リスク管理や、依存関係</a:t>
            </a:r>
            <a:r>
              <a:rPr lang="ja-JP" altLang="en-US">
                <a:solidFill>
                  <a:schemeClr val="tx2"/>
                </a:solidFill>
              </a:rPr>
              <a:t>とインパクト</a:t>
            </a:r>
            <a:r>
              <a:rPr lang="ja-JP" altLang="en-US" sz="1800">
                <a:solidFill>
                  <a:schemeClr val="tx2"/>
                </a:solidFill>
              </a:rPr>
              <a:t>が企業の</a:t>
            </a:r>
            <a:r>
              <a:rPr lang="ja-JP" altLang="en-US">
                <a:solidFill>
                  <a:schemeClr val="tx2"/>
                </a:solidFill>
              </a:rPr>
              <a:t>財政状態</a:t>
            </a:r>
            <a:r>
              <a:rPr lang="ja-JP" altLang="en-US" sz="1800">
                <a:solidFill>
                  <a:schemeClr val="tx2"/>
                </a:solidFill>
              </a:rPr>
              <a:t>や見通しにどのようなリスク及び機会をもたらすかについて、投資者</a:t>
            </a:r>
            <a:r>
              <a:rPr lang="ja-JP" altLang="en-US">
                <a:solidFill>
                  <a:schemeClr val="tx2"/>
                </a:solidFill>
              </a:rPr>
              <a:t>に対して</a:t>
            </a:r>
            <a:r>
              <a:rPr lang="ja-JP" altLang="en-US" sz="1800">
                <a:solidFill>
                  <a:schemeClr val="tx2"/>
                </a:solidFill>
              </a:rPr>
              <a:t>意思決定に</a:t>
            </a:r>
            <a:r>
              <a:rPr lang="ja-JP" altLang="en-US">
                <a:solidFill>
                  <a:schemeClr val="tx2"/>
                </a:solidFill>
              </a:rPr>
              <a:t>有用な</a:t>
            </a:r>
            <a:r>
              <a:rPr lang="ja-JP" altLang="en-US" sz="1800">
                <a:solidFill>
                  <a:schemeClr val="tx2"/>
                </a:solidFill>
              </a:rPr>
              <a:t>情報を提供するための、開示における高度な整合性　</a:t>
            </a:r>
            <a:endParaRPr lang="en-GB" altLang="ja-JP" sz="1800">
              <a:solidFill>
                <a:schemeClr val="tx2"/>
              </a:solidFill>
            </a:endParaRPr>
          </a:p>
        </p:txBody>
      </p:sp>
      <p:sp>
        <p:nvSpPr>
          <p:cNvPr id="3" name="Rectangle 2">
            <a:extLst>
              <a:ext uri="{FF2B5EF4-FFF2-40B4-BE49-F238E27FC236}">
                <a16:creationId xmlns:a16="http://schemas.microsoft.com/office/drawing/2014/main" id="{8403690D-A158-F7CC-5DD4-DA2B1261A51E}"/>
              </a:ext>
            </a:extLst>
          </p:cNvPr>
          <p:cNvSpPr/>
          <p:nvPr/>
        </p:nvSpPr>
        <p:spPr>
          <a:xfrm>
            <a:off x="685800" y="6177891"/>
            <a:ext cx="11009375" cy="3718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effectLst/>
              </a:rPr>
              <a:t>* </a:t>
            </a:r>
            <a:r>
              <a:rPr lang="en-US" altLang="ja-JP" sz="1200">
                <a:solidFill>
                  <a:schemeClr val="tx1"/>
                </a:solidFill>
                <a:effectLst/>
              </a:rPr>
              <a:t>IFRS </a:t>
            </a:r>
            <a:r>
              <a:rPr lang="ja-JP" altLang="en-US" sz="1200">
                <a:solidFill>
                  <a:schemeClr val="tx1"/>
                </a:solidFill>
                <a:effectLst/>
              </a:rPr>
              <a:t>財団と </a:t>
            </a:r>
            <a:r>
              <a:rPr lang="en-US" altLang="ja-JP" sz="1200">
                <a:solidFill>
                  <a:schemeClr val="tx1"/>
                </a:solidFill>
                <a:effectLst/>
              </a:rPr>
              <a:t>EFRAG </a:t>
            </a:r>
            <a:r>
              <a:rPr lang="ja-JP" altLang="en-US" sz="1200">
                <a:solidFill>
                  <a:schemeClr val="tx1"/>
                </a:solidFill>
                <a:effectLst/>
              </a:rPr>
              <a:t>は、</a:t>
            </a:r>
            <a:r>
              <a:rPr lang="zh-TW" altLang="en-US" sz="1200">
                <a:solidFill>
                  <a:schemeClr val="tx1"/>
                </a:solidFill>
                <a:effectLst/>
              </a:rPr>
              <a:t>相互運用可能性</a:t>
            </a:r>
            <a:r>
              <a:rPr lang="ja-JP" altLang="en-US" sz="1200">
                <a:solidFill>
                  <a:schemeClr val="tx1"/>
                </a:solidFill>
                <a:effectLst/>
              </a:rPr>
              <a:t>のガイダンス資料を公表している：</a:t>
            </a:r>
            <a:r>
              <a:rPr lang="en-GB" sz="1200">
                <a:solidFill>
                  <a:schemeClr val="tx1"/>
                </a:solidFill>
                <a:effectLst/>
              </a:rPr>
              <a:t> </a:t>
            </a:r>
            <a:r>
              <a:rPr lang="en-GB" sz="1200">
                <a:solidFill>
                  <a:schemeClr val="tx1"/>
                </a:solidFill>
                <a:effectLst/>
                <a:hlinkClick r:id="rId3"/>
              </a:rPr>
              <a:t>https://www.ifrs.org/content/dam/ifrs/supporting-implementation/issb-standards/esrs-issb-standards-interoperability-guidance.pdf</a:t>
            </a:r>
            <a:r>
              <a:rPr lang="en-GB" sz="1200">
                <a:solidFill>
                  <a:schemeClr val="tx1"/>
                </a:solidFill>
                <a:effectLst/>
              </a:rPr>
              <a:t> </a:t>
            </a:r>
          </a:p>
        </p:txBody>
      </p:sp>
    </p:spTree>
    <p:extLst>
      <p:ext uri="{BB962C8B-B14F-4D97-AF65-F5344CB8AC3E}">
        <p14:creationId xmlns:p14="http://schemas.microsoft.com/office/powerpoint/2010/main" val="772003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6D71F-0168-5581-6D6C-EEA59AEED91D}"/>
              </a:ext>
            </a:extLst>
          </p:cNvPr>
          <p:cNvSpPr>
            <a:spLocks noGrp="1"/>
          </p:cNvSpPr>
          <p:nvPr>
            <p:ph type="body" sz="quarter" idx="4294967295"/>
          </p:nvPr>
        </p:nvSpPr>
        <p:spPr>
          <a:xfrm>
            <a:off x="1019174" y="1351313"/>
            <a:ext cx="7936140" cy="1142194"/>
          </a:xfrm>
          <a:prstGeom prst="rect">
            <a:avLst/>
          </a:prstGeom>
        </p:spPr>
        <p:txBody>
          <a:bodyPr/>
          <a:lstStyle/>
          <a:p>
            <a:r>
              <a:rPr lang="en-US" err="1"/>
              <a:t>TheSB</a:t>
            </a:r>
            <a:r>
              <a:rPr lang="en-US"/>
              <a:t> Standards can deliver</a:t>
            </a:r>
            <a:endParaRPr lang="en-GB"/>
          </a:p>
        </p:txBody>
      </p:sp>
      <p:sp>
        <p:nvSpPr>
          <p:cNvPr id="4" name="Text Placeholder 3">
            <a:extLst>
              <a:ext uri="{FF2B5EF4-FFF2-40B4-BE49-F238E27FC236}">
                <a16:creationId xmlns:a16="http://schemas.microsoft.com/office/drawing/2014/main" id="{0D5B9E60-CADC-7C9E-E0B0-4A1E82BE004F}"/>
              </a:ext>
            </a:extLst>
          </p:cNvPr>
          <p:cNvSpPr>
            <a:spLocks noGrp="1"/>
          </p:cNvSpPr>
          <p:nvPr>
            <p:ph type="body" sz="quarter" idx="19"/>
          </p:nvPr>
        </p:nvSpPr>
        <p:spPr>
          <a:xfrm>
            <a:off x="1019174" y="2934145"/>
            <a:ext cx="10650312" cy="2572542"/>
          </a:xfrm>
        </p:spPr>
        <p:txBody>
          <a:bodyPr/>
          <a:lstStyle/>
          <a:p>
            <a:pPr>
              <a:lnSpc>
                <a:spcPct val="105000"/>
              </a:lnSpc>
            </a:pPr>
            <a:r>
              <a:rPr lang="ja-JP" altLang="en-US" sz="1600" b="1">
                <a:latin typeface="+mj-lt"/>
              </a:rPr>
              <a:t>投資者に対して：</a:t>
            </a:r>
            <a:r>
              <a:rPr lang="ja-JP" altLang="en-US" sz="1600">
                <a:latin typeface="+mj-lt"/>
              </a:rPr>
              <a:t>より一貫性があり、比較可能で、検証可能かつ包括的な開示へのアクセス</a:t>
            </a:r>
            <a:endParaRPr lang="en-GB" sz="1600">
              <a:latin typeface="+mj-lt"/>
            </a:endParaRPr>
          </a:p>
          <a:p>
            <a:pPr>
              <a:lnSpc>
                <a:spcPct val="105000"/>
              </a:lnSpc>
            </a:pPr>
            <a:r>
              <a:rPr lang="ja-JP" altLang="en-US" sz="1600" b="1">
                <a:latin typeface="+mj-lt"/>
              </a:rPr>
              <a:t>企業に対して：</a:t>
            </a:r>
            <a:r>
              <a:rPr lang="ja-JP" altLang="en-US" sz="1600">
                <a:latin typeface="+mj-lt"/>
              </a:rPr>
              <a:t>ガバナンス、戦略、資本へのアクセス、資本コスト、レピュテーション、従業員や利害関係者との対話といった分野に好影響がある</a:t>
            </a:r>
            <a:endParaRPr lang="en-GB" sz="1600">
              <a:latin typeface="+mj-lt"/>
            </a:endParaRPr>
          </a:p>
          <a:p>
            <a:pPr>
              <a:lnSpc>
                <a:spcPct val="105000"/>
              </a:lnSpc>
            </a:pPr>
            <a:r>
              <a:rPr lang="ja-JP" altLang="en-US" sz="1600" b="1">
                <a:latin typeface="+mj-lt"/>
              </a:rPr>
              <a:t>金融市場に対して：</a:t>
            </a:r>
            <a:r>
              <a:rPr lang="ja-JP" altLang="en-US" sz="1600">
                <a:latin typeface="+mj-lt"/>
              </a:rPr>
              <a:t>サステナビリティ関連のリスクに関する透明性の向上は、長期的な金融の安定に寄与すると見込まれる</a:t>
            </a:r>
            <a:endParaRPr lang="en-GB" sz="1600">
              <a:latin typeface="+mj-lt"/>
            </a:endParaRPr>
          </a:p>
          <a:p>
            <a:endParaRPr lang="en-GB"/>
          </a:p>
        </p:txBody>
      </p:sp>
      <p:sp>
        <p:nvSpPr>
          <p:cNvPr id="5" name="Footer Placeholder 4">
            <a:extLst>
              <a:ext uri="{FF2B5EF4-FFF2-40B4-BE49-F238E27FC236}">
                <a16:creationId xmlns:a16="http://schemas.microsoft.com/office/drawing/2014/main" id="{B4F37072-7242-C716-D1D8-A03C6A3AAA7F}"/>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32</a:t>
            </a:fld>
            <a:endParaRPr lang="en-US">
              <a:cs typeface="Arial" panose="020B0604020202020204" pitchFamily="34" charset="0"/>
            </a:endParaRPr>
          </a:p>
        </p:txBody>
      </p:sp>
      <p:sp>
        <p:nvSpPr>
          <p:cNvPr id="6" name="Text Placeholder 1">
            <a:extLst>
              <a:ext uri="{FF2B5EF4-FFF2-40B4-BE49-F238E27FC236}">
                <a16:creationId xmlns:a16="http://schemas.microsoft.com/office/drawing/2014/main" id="{F8D62A2D-388D-F107-EDB4-181B44E790E8}"/>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a:solidFill>
                  <a:srgbClr val="5D5B5C"/>
                </a:solidFill>
                <a:latin typeface="+mn-lt"/>
                <a:cs typeface="Arial"/>
              </a:rPr>
              <a:t>ISSB</a:t>
            </a:r>
            <a:r>
              <a:rPr lang="ja-JP" altLang="en-US">
                <a:solidFill>
                  <a:srgbClr val="5D5B5C"/>
                </a:solidFill>
                <a:latin typeface="+mn-lt"/>
                <a:cs typeface="Arial"/>
              </a:rPr>
              <a:t>基準は次のことを達成できる</a:t>
            </a:r>
          </a:p>
          <a:p>
            <a:endParaRPr lang="en-US">
              <a:solidFill>
                <a:srgbClr val="5D5B5C"/>
              </a:solidFill>
              <a:latin typeface="Arial"/>
              <a:cs typeface="Arial"/>
            </a:endParaRPr>
          </a:p>
        </p:txBody>
      </p:sp>
    </p:spTree>
    <p:extLst>
      <p:ext uri="{BB962C8B-B14F-4D97-AF65-F5344CB8AC3E}">
        <p14:creationId xmlns:p14="http://schemas.microsoft.com/office/powerpoint/2010/main" val="4057124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474AD65-FC47-1D68-706B-F9B81C0AB59A}"/>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33</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FB26472-39E0-ED56-7FBF-52F1BEECCB1F}"/>
              </a:ext>
            </a:extLst>
          </p:cNvPr>
          <p:cNvPicPr>
            <a:picLocks noChangeAspect="1"/>
          </p:cNvPicPr>
          <p:nvPr/>
        </p:nvPicPr>
        <p:blipFill>
          <a:blip r:embed="rId3"/>
          <a:stretch>
            <a:fillRect/>
          </a:stretch>
        </p:blipFill>
        <p:spPr>
          <a:xfrm>
            <a:off x="621700" y="1017638"/>
            <a:ext cx="6157444" cy="4822723"/>
          </a:xfrm>
          <a:prstGeom prst="rect">
            <a:avLst/>
          </a:prstGeom>
        </p:spPr>
      </p:pic>
      <p:pic>
        <p:nvPicPr>
          <p:cNvPr id="11" name="Picture 10">
            <a:extLst>
              <a:ext uri="{FF2B5EF4-FFF2-40B4-BE49-F238E27FC236}">
                <a16:creationId xmlns:a16="http://schemas.microsoft.com/office/drawing/2014/main" id="{AEF49DA4-A0F7-5B06-5A62-C4895EB82C98}"/>
              </a:ext>
            </a:extLst>
          </p:cNvPr>
          <p:cNvPicPr>
            <a:picLocks noChangeAspect="1"/>
          </p:cNvPicPr>
          <p:nvPr/>
        </p:nvPicPr>
        <p:blipFill>
          <a:blip r:embed="rId4"/>
          <a:stretch>
            <a:fillRect/>
          </a:stretch>
        </p:blipFill>
        <p:spPr>
          <a:xfrm>
            <a:off x="7811729" y="2112595"/>
            <a:ext cx="3396022" cy="3984666"/>
          </a:xfrm>
          <a:prstGeom prst="rect">
            <a:avLst/>
          </a:prstGeom>
        </p:spPr>
      </p:pic>
      <p:sp>
        <p:nvSpPr>
          <p:cNvPr id="12" name="Arrow: Right 11">
            <a:extLst>
              <a:ext uri="{FF2B5EF4-FFF2-40B4-BE49-F238E27FC236}">
                <a16:creationId xmlns:a16="http://schemas.microsoft.com/office/drawing/2014/main" id="{6DE7C2B7-66C5-5988-6B00-89F93B323855}"/>
              </a:ext>
            </a:extLst>
          </p:cNvPr>
          <p:cNvSpPr/>
          <p:nvPr/>
        </p:nvSpPr>
        <p:spPr>
          <a:xfrm>
            <a:off x="6858000" y="5067260"/>
            <a:ext cx="953729" cy="5235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4574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ifrs.org/sustainability/knowledge-hub/">
            <a:extLst>
              <a:ext uri="{FF2B5EF4-FFF2-40B4-BE49-F238E27FC236}">
                <a16:creationId xmlns:a16="http://schemas.microsoft.com/office/drawing/2014/main" id="{CCF0BE37-9AD9-E409-6FAD-BB4D014EC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813" y="3886998"/>
            <a:ext cx="2168544" cy="2168544"/>
          </a:xfrm>
          <a:prstGeom prst="rect">
            <a:avLst/>
          </a:prstGeom>
        </p:spPr>
      </p:pic>
      <p:sp>
        <p:nvSpPr>
          <p:cNvPr id="7" name="TextBox 6">
            <a:extLst>
              <a:ext uri="{FF2B5EF4-FFF2-40B4-BE49-F238E27FC236}">
                <a16:creationId xmlns:a16="http://schemas.microsoft.com/office/drawing/2014/main" id="{21D4F2EF-FC30-4D27-12D8-E911A21AECC2}"/>
              </a:ext>
            </a:extLst>
          </p:cNvPr>
          <p:cNvSpPr txBox="1"/>
          <p:nvPr/>
        </p:nvSpPr>
        <p:spPr>
          <a:xfrm>
            <a:off x="939720" y="2149086"/>
            <a:ext cx="10296810" cy="830997"/>
          </a:xfrm>
          <a:prstGeom prst="rect">
            <a:avLst/>
          </a:prstGeom>
          <a:noFill/>
        </p:spPr>
        <p:txBody>
          <a:bodyPr wrap="square" lIns="91440" tIns="45720" rIns="91440" bIns="45720" anchor="t">
            <a:spAutoFit/>
          </a:bodyPr>
          <a:lstStyle/>
          <a:p>
            <a:r>
              <a:rPr lang="en-US" sz="2400" b="1" i="0" u="none" strike="noStrike" err="1">
                <a:solidFill>
                  <a:srgbClr val="5F6061"/>
                </a:solidFill>
                <a:effectLst/>
              </a:rPr>
              <a:t>IFRSサステナビリティ開示基準</a:t>
            </a:r>
            <a:r>
              <a:rPr lang="en-US" sz="2400" i="0" u="none" strike="noStrike" err="1">
                <a:solidFill>
                  <a:srgbClr val="5F6061"/>
                </a:solidFill>
                <a:effectLst/>
              </a:rPr>
              <a:t>の</a:t>
            </a:r>
            <a:r>
              <a:rPr lang="en-US" sz="2400" b="0" i="0" u="none" strike="noStrike" err="1">
                <a:solidFill>
                  <a:srgbClr val="5F6061"/>
                </a:solidFill>
                <a:effectLst/>
              </a:rPr>
              <a:t>適用</a:t>
            </a:r>
            <a:r>
              <a:rPr lang="ja-JP" altLang="en-US" sz="2400" b="0" i="0" u="none" strike="noStrike">
                <a:solidFill>
                  <a:srgbClr val="5F6061"/>
                </a:solidFill>
                <a:effectLst/>
              </a:rPr>
              <a:t>を</a:t>
            </a:r>
            <a:r>
              <a:rPr lang="en-US" sz="2400" b="0" i="0" u="none" strike="noStrike" err="1">
                <a:solidFill>
                  <a:srgbClr val="5F6061"/>
                </a:solidFill>
                <a:effectLst/>
              </a:rPr>
              <a:t>支援</a:t>
            </a:r>
            <a:endParaRPr lang="en-US" sz="2400" b="0" i="0" u="none" strike="noStrike">
              <a:solidFill>
                <a:srgbClr val="5F6061"/>
              </a:solidFill>
              <a:effectLst/>
            </a:endParaRPr>
          </a:p>
          <a:p>
            <a:endParaRPr lang="en-GB" sz="2400" b="1"/>
          </a:p>
        </p:txBody>
      </p:sp>
      <p:sp>
        <p:nvSpPr>
          <p:cNvPr id="9" name="TextBox 8">
            <a:extLst>
              <a:ext uri="{FF2B5EF4-FFF2-40B4-BE49-F238E27FC236}">
                <a16:creationId xmlns:a16="http://schemas.microsoft.com/office/drawing/2014/main" id="{3D45A819-5C1B-2308-DB15-26A9ED19892E}"/>
              </a:ext>
            </a:extLst>
          </p:cNvPr>
          <p:cNvSpPr txBox="1"/>
          <p:nvPr/>
        </p:nvSpPr>
        <p:spPr>
          <a:xfrm>
            <a:off x="939720" y="6102424"/>
            <a:ext cx="701945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a:ln>
                  <a:noFill/>
                </a:ln>
                <a:solidFill>
                  <a:srgbClr val="5F6061"/>
                </a:solidFill>
                <a:effectLst/>
                <a:uLnTx/>
                <a:uFillTx/>
                <a:cs typeface="+mn-cs"/>
              </a:rPr>
              <a:t>IFRS</a:t>
            </a:r>
            <a:r>
              <a:rPr kumimoji="0" lang="ja-JP" altLang="en-US" sz="1800" b="0" i="0" u="none" strike="noStrike" kern="1200" cap="none" spc="0" normalizeH="0" baseline="0" noProof="0">
                <a:ln>
                  <a:noFill/>
                </a:ln>
                <a:solidFill>
                  <a:srgbClr val="5F6061"/>
                </a:solidFill>
                <a:effectLst/>
                <a:uLnTx/>
                <a:uFillTx/>
                <a:cs typeface="+mn-cs"/>
              </a:rPr>
              <a:t>財団及び第三者機関が厳選した、能力構築に向けたグローバルな取り組みを支援する</a:t>
            </a:r>
            <a:r>
              <a:rPr kumimoji="0" lang="en-US" altLang="ja-JP" sz="1800" b="0" i="0" u="none" strike="noStrike" kern="1200" cap="none" spc="0" normalizeH="0" baseline="0" noProof="0">
                <a:ln>
                  <a:noFill/>
                </a:ln>
                <a:solidFill>
                  <a:srgbClr val="5F6061"/>
                </a:solidFill>
                <a:effectLst/>
                <a:uLnTx/>
                <a:uFillTx/>
                <a:cs typeface="+mn-cs"/>
              </a:rPr>
              <a:t>FAQ</a:t>
            </a:r>
            <a:r>
              <a:rPr kumimoji="0" lang="ja-JP" altLang="en-US" sz="1800" b="0" i="0" u="none" strike="noStrike" kern="1200" cap="none" spc="0" normalizeH="0" baseline="0" noProof="0">
                <a:ln>
                  <a:noFill/>
                </a:ln>
                <a:solidFill>
                  <a:srgbClr val="5F6061"/>
                </a:solidFill>
                <a:effectLst/>
                <a:uLnTx/>
                <a:uFillTx/>
                <a:cs typeface="+mn-cs"/>
              </a:rPr>
              <a:t>、ガイド、リソース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2" name="Footer Placeholder 14">
            <a:extLst>
              <a:ext uri="{FF2B5EF4-FFF2-40B4-BE49-F238E27FC236}">
                <a16:creationId xmlns:a16="http://schemas.microsoft.com/office/drawing/2014/main" id="{57617C29-CEDE-D51B-FB7A-481DB91A5571}"/>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0123A-71E8-BF43-B702-A9002E60F899}" type="slidenum">
              <a:rPr lang="en-US" smtClean="0">
                <a:cs typeface="Arial" panose="020B0604020202020204" pitchFamily="34" charset="0"/>
              </a:rPr>
              <a:pPr/>
              <a:t>34</a:t>
            </a:fld>
            <a:endParaRPr lang="en-US">
              <a:cs typeface="Arial" panose="020B0604020202020204" pitchFamily="34" charset="0"/>
            </a:endParaRPr>
          </a:p>
        </p:txBody>
      </p:sp>
      <p:sp>
        <p:nvSpPr>
          <p:cNvPr id="3" name="Text Placeholder 1">
            <a:extLst>
              <a:ext uri="{FF2B5EF4-FFF2-40B4-BE49-F238E27FC236}">
                <a16:creationId xmlns:a16="http://schemas.microsoft.com/office/drawing/2014/main" id="{1B4B06AA-1110-C9A4-B4C6-FBEBD50DF0BC}"/>
              </a:ext>
            </a:extLst>
          </p:cNvPr>
          <p:cNvSpPr txBox="1">
            <a:spLocks/>
          </p:cNvSpPr>
          <p:nvPr/>
        </p:nvSpPr>
        <p:spPr>
          <a:xfrm>
            <a:off x="966621" y="1351313"/>
            <a:ext cx="11007665" cy="1202598"/>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a:solidFill>
                  <a:srgbClr val="5D5B5C"/>
                </a:solidFill>
                <a:latin typeface="Arial"/>
                <a:cs typeface="Arial"/>
              </a:rPr>
              <a:t>ナレッジハブ</a:t>
            </a:r>
            <a:endParaRPr lang="en-US">
              <a:solidFill>
                <a:srgbClr val="5D5B5C"/>
              </a:solidFill>
              <a:latin typeface="Arial"/>
              <a:cs typeface="Arial"/>
            </a:endParaRPr>
          </a:p>
        </p:txBody>
      </p:sp>
      <p:pic>
        <p:nvPicPr>
          <p:cNvPr id="6" name="Picture 5">
            <a:extLst>
              <a:ext uri="{FF2B5EF4-FFF2-40B4-BE49-F238E27FC236}">
                <a16:creationId xmlns:a16="http://schemas.microsoft.com/office/drawing/2014/main" id="{52FEC321-225D-3009-7ED7-C6838029FA17}"/>
              </a:ext>
            </a:extLst>
          </p:cNvPr>
          <p:cNvPicPr>
            <a:picLocks noChangeAspect="1"/>
          </p:cNvPicPr>
          <p:nvPr/>
        </p:nvPicPr>
        <p:blipFill>
          <a:blip r:embed="rId4"/>
          <a:stretch>
            <a:fillRect/>
          </a:stretch>
        </p:blipFill>
        <p:spPr>
          <a:xfrm>
            <a:off x="1019172" y="2554954"/>
            <a:ext cx="6535812" cy="3453379"/>
          </a:xfrm>
          <a:prstGeom prst="rect">
            <a:avLst/>
          </a:prstGeom>
        </p:spPr>
      </p:pic>
    </p:spTree>
    <p:extLst>
      <p:ext uri="{BB962C8B-B14F-4D97-AF65-F5344CB8AC3E}">
        <p14:creationId xmlns:p14="http://schemas.microsoft.com/office/powerpoint/2010/main" val="1260205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658095F-7610-560C-90B4-299F6B4F689A}"/>
              </a:ext>
            </a:extLst>
          </p:cNvPr>
          <p:cNvSpPr>
            <a:spLocks noGrp="1"/>
          </p:cNvSpPr>
          <p:nvPr>
            <p:ph type="body" sz="quarter" idx="19"/>
          </p:nvPr>
        </p:nvSpPr>
        <p:spPr>
          <a:xfrm>
            <a:off x="1019172" y="2214867"/>
            <a:ext cx="9926733" cy="4090139"/>
          </a:xfrm>
        </p:spPr>
        <p:txBody>
          <a:bodyPr wrap="square" lIns="0" tIns="0" rIns="0" bIns="0" numCol="1" spcCol="540000" anchor="t"/>
          <a:lstStyle/>
          <a:p>
            <a:r>
              <a:rPr lang="en-US" altLang="ja-JP" sz="1800" b="1">
                <a:latin typeface="+mn-lt"/>
                <a:cs typeface="Arial"/>
              </a:rPr>
              <a:t>IFRS S1</a:t>
            </a:r>
            <a:r>
              <a:rPr lang="ja-JP" altLang="en-US" sz="1800" b="1">
                <a:latin typeface="+mn-lt"/>
                <a:cs typeface="Arial"/>
              </a:rPr>
              <a:t>号及び</a:t>
            </a:r>
            <a:r>
              <a:rPr lang="en-US" altLang="ja-JP" sz="1800" b="1">
                <a:latin typeface="+mn-lt"/>
                <a:cs typeface="Arial"/>
              </a:rPr>
              <a:t>IFRS S2</a:t>
            </a:r>
            <a:r>
              <a:rPr lang="ja-JP" altLang="en-US" sz="1800" b="1">
                <a:latin typeface="+mn-lt"/>
                <a:cs typeface="Arial"/>
              </a:rPr>
              <a:t>号の導入支援</a:t>
            </a:r>
            <a:r>
              <a:rPr lang="ja-JP" altLang="en-US" sz="1800">
                <a:latin typeface="+mn-lt"/>
                <a:cs typeface="Arial"/>
              </a:rPr>
              <a:t>に最も高水準で焦点を当てる</a:t>
            </a:r>
            <a:endParaRPr lang="en-US" sz="1800">
              <a:latin typeface="+mn-lt"/>
              <a:cs typeface="Arial"/>
            </a:endParaRPr>
          </a:p>
          <a:p>
            <a:r>
              <a:rPr lang="ja-JP" altLang="en-US" sz="1800">
                <a:latin typeface="+mn-lt"/>
                <a:cs typeface="Arial"/>
              </a:rPr>
              <a:t>次に、</a:t>
            </a:r>
            <a:r>
              <a:rPr lang="en-US" altLang="ja-JP" sz="1800" b="1">
                <a:latin typeface="+mn-lt"/>
                <a:cs typeface="Arial"/>
              </a:rPr>
              <a:t>SASB</a:t>
            </a:r>
            <a:r>
              <a:rPr lang="ja-JP" altLang="en-US" sz="1800" b="1">
                <a:latin typeface="+mn-lt"/>
                <a:cs typeface="Arial"/>
              </a:rPr>
              <a:t>スタンダードの向上</a:t>
            </a:r>
            <a:r>
              <a:rPr lang="ja-JP" altLang="en-US" sz="1800">
                <a:latin typeface="+mn-lt"/>
                <a:cs typeface="Arial"/>
              </a:rPr>
              <a:t>と、</a:t>
            </a:r>
            <a:r>
              <a:rPr lang="en-US" altLang="ja-JP" sz="1800" b="1">
                <a:latin typeface="+mn-lt"/>
                <a:cs typeface="Arial"/>
              </a:rPr>
              <a:t>2</a:t>
            </a:r>
            <a:r>
              <a:rPr lang="ja-JP" altLang="en-US" sz="1800" b="1">
                <a:latin typeface="+mn-lt"/>
                <a:cs typeface="Arial"/>
              </a:rPr>
              <a:t>つのリサーチ及び基準設定プロジェクト</a:t>
            </a:r>
            <a:r>
              <a:rPr lang="ja-JP" altLang="en-US" sz="1800">
                <a:latin typeface="+mn-lt"/>
                <a:cs typeface="Arial"/>
              </a:rPr>
              <a:t>に同等の焦点を当てる</a:t>
            </a:r>
            <a:endParaRPr lang="en-GB" sz="1800">
              <a:latin typeface="+mn-lt"/>
              <a:cs typeface="Arial"/>
            </a:endParaRPr>
          </a:p>
          <a:p>
            <a:r>
              <a:rPr lang="ja-JP" altLang="en-US" sz="1800" b="1">
                <a:latin typeface="+mn-lt"/>
                <a:cs typeface="Arial"/>
              </a:rPr>
              <a:t>新たな問題に対処する</a:t>
            </a:r>
            <a:r>
              <a:rPr lang="ja-JP" altLang="en-US" sz="1800">
                <a:latin typeface="+mn-lt"/>
                <a:cs typeface="Arial"/>
              </a:rPr>
              <a:t>ための柔軟性を確保するため、ある程度のキャパシティを確保 </a:t>
            </a:r>
            <a:endParaRPr lang="en-GB" sz="1800">
              <a:latin typeface="+mn-lt"/>
              <a:cs typeface="Arial"/>
            </a:endParaRPr>
          </a:p>
          <a:p>
            <a:r>
              <a:rPr lang="ja-JP" altLang="en-US" sz="1800">
                <a:latin typeface="+mn-lt"/>
                <a:cs typeface="Arial"/>
              </a:rPr>
              <a:t>さらに、すべての作業の</a:t>
            </a:r>
            <a:r>
              <a:rPr lang="ja-JP" altLang="en-US" sz="1800" b="1">
                <a:latin typeface="+mn-lt"/>
                <a:cs typeface="Arial"/>
              </a:rPr>
              <a:t>基盤となる</a:t>
            </a:r>
            <a:r>
              <a:rPr lang="ja-JP" altLang="en-US" sz="1800">
                <a:latin typeface="+mn-lt"/>
                <a:cs typeface="Arial"/>
              </a:rPr>
              <a:t>以下の</a:t>
            </a:r>
            <a:r>
              <a:rPr lang="en-US" altLang="ja-JP" sz="1800">
                <a:latin typeface="+mn-lt"/>
                <a:cs typeface="Arial"/>
              </a:rPr>
              <a:t>3</a:t>
            </a:r>
            <a:r>
              <a:rPr lang="ja-JP" altLang="en-US" sz="1800">
                <a:latin typeface="+mn-lt"/>
                <a:cs typeface="Arial"/>
              </a:rPr>
              <a:t>つの活動がある</a:t>
            </a:r>
            <a:endParaRPr lang="en-GB" sz="1800">
              <a:latin typeface="+mn-lt"/>
              <a:cs typeface="Arial"/>
            </a:endParaRPr>
          </a:p>
          <a:p>
            <a:pPr marL="800100" lvl="1" indent="-342900">
              <a:buAutoNum type="arabicPeriod"/>
            </a:pPr>
            <a:r>
              <a:rPr lang="ja-JP" altLang="en-US">
                <a:latin typeface="+mn-lt"/>
                <a:cs typeface="Arial"/>
              </a:rPr>
              <a:t>他の基準設定イニシアティブとの相互運用可能性（</a:t>
            </a:r>
            <a:r>
              <a:rPr lang="en-US" altLang="ja-JP">
                <a:latin typeface="+mn-lt"/>
                <a:cs typeface="Arial"/>
              </a:rPr>
              <a:t>interoperability</a:t>
            </a:r>
            <a:r>
              <a:rPr lang="ja-JP" altLang="en-US">
                <a:latin typeface="+mn-lt"/>
                <a:cs typeface="Arial"/>
              </a:rPr>
              <a:t>）</a:t>
            </a:r>
            <a:endParaRPr lang="en-GB">
              <a:latin typeface="+mn-lt"/>
              <a:cs typeface="Arial"/>
            </a:endParaRPr>
          </a:p>
          <a:p>
            <a:pPr marL="800100" lvl="1" indent="-342900">
              <a:buAutoNum type="arabicPeriod"/>
            </a:pPr>
            <a:r>
              <a:rPr lang="en-GB">
                <a:latin typeface="+mn-lt"/>
                <a:cs typeface="Arial"/>
              </a:rPr>
              <a:t>IASB</a:t>
            </a:r>
            <a:r>
              <a:rPr lang="ja-JP" altLang="en-US">
                <a:latin typeface="+mn-lt"/>
                <a:cs typeface="Arial"/>
              </a:rPr>
              <a:t>とのつながり（</a:t>
            </a:r>
            <a:r>
              <a:rPr lang="en-GB">
                <a:latin typeface="+mn-lt"/>
                <a:cs typeface="Arial"/>
              </a:rPr>
              <a:t>connectivity</a:t>
            </a:r>
            <a:r>
              <a:rPr lang="ja-JP" altLang="en-US">
                <a:latin typeface="+mn-lt"/>
                <a:cs typeface="Arial"/>
              </a:rPr>
              <a:t>）</a:t>
            </a:r>
            <a:endParaRPr lang="en-GB">
              <a:latin typeface="+mn-lt"/>
              <a:cs typeface="Arial"/>
            </a:endParaRPr>
          </a:p>
          <a:p>
            <a:pPr marL="800100" lvl="1" indent="-342900">
              <a:buAutoNum type="arabicPeriod"/>
            </a:pPr>
            <a:r>
              <a:rPr lang="ja-JP" altLang="en-US">
                <a:latin typeface="+mn-lt"/>
                <a:cs typeface="Arial"/>
              </a:rPr>
              <a:t>利害関係者との対話</a:t>
            </a:r>
            <a:endParaRPr lang="en-GB">
              <a:latin typeface="+mn-lt"/>
              <a:cs typeface="Arial"/>
            </a:endParaRPr>
          </a:p>
          <a:p>
            <a:endParaRPr lang="en-GB" sz="1800">
              <a:latin typeface="Arial"/>
              <a:cs typeface="Arial"/>
            </a:endParaRP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73D8706-23B3-E2F3-F500-60E4E40746C2}"/>
              </a:ext>
            </a:extLst>
          </p:cNvPr>
          <p:cNvSpPr>
            <a:spLocks noGrp="1"/>
          </p:cNvSpPr>
          <p:nvPr>
            <p:ph type="body" sz="quarter" idx="4294967295"/>
          </p:nvPr>
        </p:nvSpPr>
        <p:spPr>
          <a:xfrm>
            <a:off x="1019174" y="1351313"/>
            <a:ext cx="8413765" cy="797137"/>
          </a:xfrm>
          <a:prstGeom prst="rect">
            <a:avLst/>
          </a:prstGeom>
        </p:spPr>
        <p:txBody>
          <a:bodyPr lIns="0" tIns="0" rIns="0" bIns="0" anchor="t"/>
          <a:lstStyle/>
          <a:p>
            <a:r>
              <a:rPr lang="en-GB" sz="3300">
                <a:latin typeface="Arial"/>
                <a:cs typeface="Arial"/>
              </a:rPr>
              <a:t>–H1 2026</a:t>
            </a:r>
            <a:endParaRPr lang="en-US"/>
          </a:p>
        </p:txBody>
      </p:sp>
      <p:sp>
        <p:nvSpPr>
          <p:cNvPr id="2" name="Text Placeholder 1">
            <a:extLst>
              <a:ext uri="{FF2B5EF4-FFF2-40B4-BE49-F238E27FC236}">
                <a16:creationId xmlns:a16="http://schemas.microsoft.com/office/drawing/2014/main" id="{CA656CB6-8802-1CF2-789B-C36A5F833A06}"/>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5D5B5C"/>
                </a:solidFill>
                <a:latin typeface="+mn-lt"/>
                <a:cs typeface="Arial"/>
              </a:rPr>
              <a:t>ISSB</a:t>
            </a:r>
            <a:r>
              <a:rPr lang="ja-JP" altLang="en-US">
                <a:solidFill>
                  <a:srgbClr val="5D5B5C"/>
                </a:solidFill>
                <a:latin typeface="+mn-lt"/>
                <a:cs typeface="Arial"/>
              </a:rPr>
              <a:t>作業計画</a:t>
            </a:r>
            <a:endParaRPr lang="en-US">
              <a:solidFill>
                <a:srgbClr val="5D5B5C"/>
              </a:solidFill>
              <a:latin typeface="+mn-lt"/>
              <a:cs typeface="Arial"/>
            </a:endParaRPr>
          </a:p>
        </p:txBody>
      </p:sp>
    </p:spTree>
    <p:extLst>
      <p:ext uri="{BB962C8B-B14F-4D97-AF65-F5344CB8AC3E}">
        <p14:creationId xmlns:p14="http://schemas.microsoft.com/office/powerpoint/2010/main" val="937661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EE4CE-F2AB-2DCC-23EC-640072D582A9}"/>
              </a:ext>
            </a:extLst>
          </p:cNvPr>
          <p:cNvSpPr txBox="1"/>
          <p:nvPr/>
        </p:nvSpPr>
        <p:spPr>
          <a:xfrm>
            <a:off x="1006253" y="2210042"/>
            <a:ext cx="5486400" cy="2877711"/>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ja-JP" altLang="en-US"/>
              <a:t>基準</a:t>
            </a:r>
            <a:r>
              <a:rPr lang="en-US"/>
              <a:t>と</a:t>
            </a:r>
            <a:r>
              <a:rPr lang="ja-JP" altLang="en-US"/>
              <a:t>補足</a:t>
            </a:r>
            <a:r>
              <a:rPr lang="en-US" err="1"/>
              <a:t>資料に</a:t>
            </a:r>
            <a:r>
              <a:rPr lang="en-US" err="1">
                <a:hlinkClick r:id="rId3">
                  <a:extLst>
                    <a:ext uri="{A12FA001-AC4F-418D-AE19-62706E023703}">
                      <ahyp:hlinkClr xmlns:ahyp="http://schemas.microsoft.com/office/drawing/2018/hyperlinkcolor" val="tx"/>
                    </a:ext>
                  </a:extLst>
                </a:hlinkClick>
              </a:rPr>
              <a:t>アクセス</a:t>
            </a:r>
            <a:r>
              <a:rPr lang="en-US" err="1"/>
              <a:t>する</a:t>
            </a:r>
            <a:endParaRPr lang="en-US"/>
          </a:p>
          <a:p>
            <a:pPr marL="285750" indent="-285750">
              <a:spcBef>
                <a:spcPts val="600"/>
              </a:spcBef>
              <a:spcAft>
                <a:spcPts val="600"/>
              </a:spcAft>
              <a:buFont typeface="Arial" panose="020B0604020202020204" pitchFamily="34" charset="0"/>
              <a:buChar char="•"/>
            </a:pPr>
            <a:r>
              <a:rPr lang="en-US"/>
              <a:t>月</a:t>
            </a:r>
            <a:r>
              <a:rPr lang="ja-JP" altLang="en-US"/>
              <a:t>次の</a:t>
            </a:r>
            <a:r>
              <a:rPr lang="en-US" err="1">
                <a:hlinkClick r:id="rId4">
                  <a:extLst>
                    <a:ext uri="{A12FA001-AC4F-418D-AE19-62706E023703}">
                      <ahyp:hlinkClr xmlns:ahyp="http://schemas.microsoft.com/office/drawing/2018/hyperlinkcolor" val="tx"/>
                    </a:ext>
                  </a:extLst>
                </a:hlinkClick>
              </a:rPr>
              <a:t>ポッドキャスト</a:t>
            </a:r>
            <a:r>
              <a:rPr lang="ja-JP" altLang="en-US"/>
              <a:t>を聞く</a:t>
            </a:r>
            <a:endParaRPr lang="en-US"/>
          </a:p>
          <a:p>
            <a:pPr marL="285750" indent="-285750">
              <a:spcBef>
                <a:spcPts val="600"/>
              </a:spcBef>
              <a:spcAft>
                <a:spcPts val="600"/>
              </a:spcAft>
              <a:buFont typeface="Arial" panose="020B0604020202020204" pitchFamily="34" charset="0"/>
              <a:buChar char="•"/>
            </a:pPr>
            <a:r>
              <a:rPr lang="ja-JP" altLang="en-US"/>
              <a:t>コメント募集中の</a:t>
            </a:r>
            <a:r>
              <a:rPr lang="ja-JP" altLang="en-US">
                <a:hlinkClick r:id="rId5">
                  <a:extLst>
                    <a:ext uri="{A12FA001-AC4F-418D-AE19-62706E023703}">
                      <ahyp:hlinkClr xmlns:ahyp="http://schemas.microsoft.com/office/drawing/2018/hyperlinkcolor" val="tx"/>
                    </a:ext>
                  </a:extLst>
                </a:hlinkClick>
              </a:rPr>
              <a:t>協議</a:t>
            </a:r>
            <a:r>
              <a:rPr lang="ja-JP" altLang="en-US"/>
              <a:t>への対応</a:t>
            </a:r>
            <a:endParaRPr lang="en-US"/>
          </a:p>
          <a:p>
            <a:pPr marL="285750" indent="-285750">
              <a:spcBef>
                <a:spcPts val="600"/>
              </a:spcBef>
              <a:spcAft>
                <a:spcPts val="600"/>
              </a:spcAft>
              <a:buFont typeface="Arial" panose="020B0604020202020204" pitchFamily="34" charset="0"/>
              <a:buChar char="•"/>
            </a:pPr>
            <a:r>
              <a:rPr lang="en-US" err="1"/>
              <a:t>ニュースアラートに</a:t>
            </a:r>
            <a:r>
              <a:rPr lang="en-US" err="1">
                <a:hlinkClick r:id="rId6">
                  <a:extLst>
                    <a:ext uri="{A12FA001-AC4F-418D-AE19-62706E023703}">
                      <ahyp:hlinkClr xmlns:ahyp="http://schemas.microsoft.com/office/drawing/2018/hyperlinkcolor" val="tx"/>
                    </a:ext>
                  </a:extLst>
                </a:hlinkClick>
              </a:rPr>
              <a:t>登録</a:t>
            </a:r>
            <a:r>
              <a:rPr lang="ja-JP" altLang="en-US"/>
              <a:t>する</a:t>
            </a:r>
            <a:endParaRPr lang="en-US"/>
          </a:p>
          <a:p>
            <a:pPr marL="285750" indent="-285750">
              <a:spcBef>
                <a:spcPts val="600"/>
              </a:spcBef>
              <a:spcAft>
                <a:spcPts val="600"/>
              </a:spcAft>
              <a:buFont typeface="Arial" panose="020B0604020202020204" pitchFamily="34" charset="0"/>
              <a:buChar char="•"/>
            </a:pPr>
            <a:r>
              <a:rPr lang="en-US" err="1">
                <a:hlinkClick r:id="rId7">
                  <a:extLst>
                    <a:ext uri="{A12FA001-AC4F-418D-AE19-62706E023703}">
                      <ahyp:hlinkClr xmlns:ahyp="http://schemas.microsoft.com/office/drawing/2018/hyperlinkcolor" val="tx"/>
                    </a:ext>
                  </a:extLst>
                </a:hlinkClick>
              </a:rPr>
              <a:t>デジタル財務報告</a:t>
            </a:r>
            <a:r>
              <a:rPr lang="ja-JP" altLang="en-US"/>
              <a:t>の</a:t>
            </a:r>
            <a:r>
              <a:rPr lang="en-US" err="1"/>
              <a:t>リソースについて</a:t>
            </a:r>
            <a:r>
              <a:rPr lang="ja-JP" altLang="en-US"/>
              <a:t>学ぶ</a:t>
            </a:r>
            <a:endParaRPr lang="en-US">
              <a:cs typeface="Arial"/>
            </a:endParaRPr>
          </a:p>
          <a:p>
            <a:pPr marL="285750" indent="-285750">
              <a:spcBef>
                <a:spcPts val="600"/>
              </a:spcBef>
              <a:spcAft>
                <a:spcPts val="600"/>
              </a:spcAft>
              <a:buFont typeface="Arial" panose="020B0604020202020204" pitchFamily="34" charset="0"/>
              <a:buChar char="•"/>
            </a:pPr>
            <a:r>
              <a:rPr lang="en-US" err="1"/>
              <a:t>ISSB会議を</a:t>
            </a:r>
            <a:r>
              <a:rPr lang="en-US" err="1">
                <a:hlinkClick r:id="rId8">
                  <a:extLst>
                    <a:ext uri="{A12FA001-AC4F-418D-AE19-62706E023703}">
                      <ahyp:hlinkClr xmlns:ahyp="http://schemas.microsoft.com/office/drawing/2018/hyperlinkcolor" val="tx"/>
                    </a:ext>
                  </a:extLst>
                </a:hlinkClick>
              </a:rPr>
              <a:t>傍聴する</a:t>
            </a:r>
            <a:endParaRPr lang="en-US">
              <a:hlinkClick r:id="rId8">
                <a:extLst>
                  <a:ext uri="{A12FA001-AC4F-418D-AE19-62706E023703}">
                    <ahyp:hlinkClr xmlns:ahyp="http://schemas.microsoft.com/office/drawing/2018/hyperlinkcolor" val="tx"/>
                  </a:ext>
                </a:extLst>
              </a:hlinkClick>
            </a:endParaRPr>
          </a:p>
          <a:p>
            <a:endParaRPr lang="en-GB"/>
          </a:p>
        </p:txBody>
      </p:sp>
      <p:sp>
        <p:nvSpPr>
          <p:cNvPr id="3" name="Footer Placeholder 14">
            <a:extLst>
              <a:ext uri="{FF2B5EF4-FFF2-40B4-BE49-F238E27FC236}">
                <a16:creationId xmlns:a16="http://schemas.microsoft.com/office/drawing/2014/main" id="{EAC553A6-AD9D-DC52-BA5D-8BFFCF2B3E6B}"/>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0123A-71E8-BF43-B702-A9002E60F899}" type="slidenum">
              <a:rPr lang="en-US" smtClean="0">
                <a:cs typeface="Arial" panose="020B0604020202020204" pitchFamily="34" charset="0"/>
              </a:rPr>
              <a:pPr/>
              <a:t>36</a:t>
            </a:fld>
            <a:endParaRPr lang="en-US">
              <a:cs typeface="Arial" panose="020B0604020202020204" pitchFamily="34" charset="0"/>
            </a:endParaRPr>
          </a:p>
        </p:txBody>
      </p:sp>
      <p:sp>
        <p:nvSpPr>
          <p:cNvPr id="5" name="Text Placeholder 1">
            <a:extLst>
              <a:ext uri="{FF2B5EF4-FFF2-40B4-BE49-F238E27FC236}">
                <a16:creationId xmlns:a16="http://schemas.microsoft.com/office/drawing/2014/main" id="{F99C60C1-DB60-6F37-65D1-60D3C47A3F85}"/>
              </a:ext>
            </a:extLst>
          </p:cNvPr>
          <p:cNvSpPr txBox="1">
            <a:spLocks/>
          </p:cNvSpPr>
          <p:nvPr/>
        </p:nvSpPr>
        <p:spPr>
          <a:xfrm>
            <a:off x="1019172" y="1351313"/>
            <a:ext cx="10955114" cy="647816"/>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3300">
                <a:solidFill>
                  <a:srgbClr val="5D5B5C"/>
                </a:solidFill>
                <a:latin typeface="+mn-lt"/>
                <a:cs typeface="Arial"/>
              </a:rPr>
              <a:t>詳しくは</a:t>
            </a:r>
            <a:r>
              <a:rPr lang="en-US" altLang="ja-JP" sz="3300">
                <a:solidFill>
                  <a:srgbClr val="5D5B5C"/>
                </a:solidFill>
                <a:latin typeface="+mn-lt"/>
                <a:cs typeface="Arial"/>
              </a:rPr>
              <a:t>ifrs.org</a:t>
            </a:r>
            <a:r>
              <a:rPr lang="ja-JP" altLang="en-US" sz="3300">
                <a:solidFill>
                  <a:srgbClr val="5D5B5C"/>
                </a:solidFill>
                <a:latin typeface="+mn-lt"/>
                <a:cs typeface="Arial"/>
              </a:rPr>
              <a:t>をご覧ください</a:t>
            </a:r>
            <a:endParaRPr lang="en-US" sz="3300">
              <a:solidFill>
                <a:srgbClr val="5D5B5C"/>
              </a:solidFill>
              <a:latin typeface="+mn-lt"/>
              <a:cs typeface="Arial"/>
            </a:endParaRPr>
          </a:p>
        </p:txBody>
      </p:sp>
    </p:spTree>
    <p:extLst>
      <p:ext uri="{BB962C8B-B14F-4D97-AF65-F5344CB8AC3E}">
        <p14:creationId xmlns:p14="http://schemas.microsoft.com/office/powerpoint/2010/main" val="16790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C3BA4D1C-4ABF-2DA6-6DB7-39E3EA10CAF7}"/>
              </a:ext>
            </a:extLst>
          </p:cNvPr>
          <p:cNvSpPr>
            <a:spLocks noGrp="1"/>
          </p:cNvSpPr>
          <p:nvPr>
            <p:ph type="body" sz="quarter" idx="10"/>
          </p:nvPr>
        </p:nvSpPr>
        <p:spPr/>
        <p:txBody>
          <a:bodyPr/>
          <a:lstStyle/>
          <a:p>
            <a:r>
              <a:rPr lang="ja-JP" altLang="en-US">
                <a:solidFill>
                  <a:srgbClr val="5D5B5C"/>
                </a:solidFill>
                <a:latin typeface="+mn-ea"/>
              </a:rPr>
              <a:t>構造</a:t>
            </a:r>
            <a:endParaRPr lang="en-US">
              <a:solidFill>
                <a:srgbClr val="5D5B5C"/>
              </a:solidFill>
              <a:latin typeface="+mn-ea"/>
            </a:endParaRPr>
          </a:p>
          <a:p>
            <a:endParaRPr lang="en-US">
              <a:solidFill>
                <a:srgbClr val="5D5B5C"/>
              </a:solidFill>
            </a:endParaRPr>
          </a:p>
        </p:txBody>
      </p:sp>
      <p:sp>
        <p:nvSpPr>
          <p:cNvPr id="5" name="Footer Placeholder 4">
            <a:extLst>
              <a:ext uri="{FF2B5EF4-FFF2-40B4-BE49-F238E27FC236}">
                <a16:creationId xmlns:a16="http://schemas.microsoft.com/office/drawing/2014/main" id="{7FD53DD7-9140-0D7E-4AF5-80D401F35FA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7" name="Footer Placeholder 14">
            <a:extLst>
              <a:ext uri="{FF2B5EF4-FFF2-40B4-BE49-F238E27FC236}">
                <a16:creationId xmlns:a16="http://schemas.microsoft.com/office/drawing/2014/main" id="{D6537301-D319-6C7B-79C3-EC26276F4332}"/>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8" name="Rectangle 7">
            <a:extLst>
              <a:ext uri="{FF2B5EF4-FFF2-40B4-BE49-F238E27FC236}">
                <a16:creationId xmlns:a16="http://schemas.microsoft.com/office/drawing/2014/main" id="{E29493D6-11B5-871E-2715-3F19D163078F}"/>
              </a:ext>
            </a:extLst>
          </p:cNvPr>
          <p:cNvSpPr/>
          <p:nvPr/>
        </p:nvSpPr>
        <p:spPr>
          <a:xfrm>
            <a:off x="4768300" y="4581297"/>
            <a:ext cx="3223060" cy="178740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097867CE-4A3B-94C5-D783-F3E10D6BA91F}"/>
              </a:ext>
            </a:extLst>
          </p:cNvPr>
          <p:cNvSpPr/>
          <p:nvPr/>
        </p:nvSpPr>
        <p:spPr bwMode="auto">
          <a:xfrm>
            <a:off x="4768300" y="3606826"/>
            <a:ext cx="6491349" cy="719996"/>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0" i="0" u="none" strike="noStrike" kern="1200" cap="none" spc="0" normalizeH="0" baseline="0" noProof="0">
                <a:ln>
                  <a:noFill/>
                </a:ln>
                <a:solidFill>
                  <a:srgbClr val="FFFFFF"/>
                </a:solidFill>
                <a:effectLst/>
                <a:uLnTx/>
                <a:uFillTx/>
                <a:ea typeface="MS PGothic" panose="020B0600070205080204" pitchFamily="34" charset="-128"/>
                <a:cs typeface="ヒラギノ角ゴ ProN W3" charset="0"/>
                <a:sym typeface="Arial" charset="0"/>
              </a:rPr>
              <a:t>IFRS</a:t>
            </a:r>
            <a:r>
              <a:rPr kumimoji="0" lang="zh-TW" altLang="en-US" sz="2000" b="0" i="0" u="none" strike="noStrike" kern="1200" cap="none" spc="0" normalizeH="0" baseline="0" noProof="0">
                <a:ln>
                  <a:noFill/>
                </a:ln>
                <a:solidFill>
                  <a:srgbClr val="FFFFFF"/>
                </a:solidFill>
                <a:effectLst/>
                <a:uLnTx/>
                <a:uFillTx/>
                <a:latin typeface="+mj-lt"/>
                <a:ea typeface="MS PGothic" panose="020B0600070205080204" pitchFamily="34" charset="-128"/>
                <a:cs typeface="ヒラギノ角ゴ ProN W3" charset="0"/>
                <a:sym typeface="Arial" charset="0"/>
              </a:rPr>
              <a:t>財団評議員会</a:t>
            </a:r>
          </a:p>
        </p:txBody>
      </p:sp>
      <p:sp>
        <p:nvSpPr>
          <p:cNvPr id="10" name="Rectangle 9">
            <a:extLst>
              <a:ext uri="{FF2B5EF4-FFF2-40B4-BE49-F238E27FC236}">
                <a16:creationId xmlns:a16="http://schemas.microsoft.com/office/drawing/2014/main" id="{CA08F49E-66E0-2CF6-A4A3-F32CEE847D79}"/>
              </a:ext>
            </a:extLst>
          </p:cNvPr>
          <p:cNvSpPr/>
          <p:nvPr/>
        </p:nvSpPr>
        <p:spPr bwMode="auto">
          <a:xfrm>
            <a:off x="4768300" y="2649192"/>
            <a:ext cx="6491349" cy="70316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a:ln>
                  <a:noFill/>
                </a:ln>
                <a:solidFill>
                  <a:srgbClr val="FFFFFF"/>
                </a:solidFill>
                <a:effectLst/>
                <a:uLnTx/>
                <a:uFillTx/>
                <a:cs typeface="ヒラギノ角ゴ ProN W3" charset="0"/>
                <a:sym typeface="Arial" charset="0"/>
              </a:rPr>
              <a:t>IFRS</a:t>
            </a:r>
            <a:r>
              <a:rPr kumimoji="0" lang="ja-JP" altLang="en-US" sz="2000" b="0" i="0" u="none" strike="noStrike" kern="1200" cap="none" spc="0" normalizeH="0" baseline="0" noProof="0">
                <a:ln>
                  <a:noFill/>
                </a:ln>
                <a:solidFill>
                  <a:srgbClr val="FFFFFF"/>
                </a:solidFill>
                <a:effectLst/>
                <a:uLnTx/>
                <a:uFillTx/>
                <a:latin typeface="+mj-lt"/>
                <a:cs typeface="ヒラギノ角ゴ ProN W3" charset="0"/>
                <a:sym typeface="Arial" charset="0"/>
              </a:rPr>
              <a:t>財団モニタリング・ボード</a:t>
            </a:r>
          </a:p>
        </p:txBody>
      </p:sp>
      <p:sp>
        <p:nvSpPr>
          <p:cNvPr id="11" name="TextBox 10">
            <a:extLst>
              <a:ext uri="{FF2B5EF4-FFF2-40B4-BE49-F238E27FC236}">
                <a16:creationId xmlns:a16="http://schemas.microsoft.com/office/drawing/2014/main" id="{57F90B22-F8D3-CC44-CC8E-E62589939C5E}"/>
              </a:ext>
            </a:extLst>
          </p:cNvPr>
          <p:cNvSpPr txBox="1"/>
          <p:nvPr/>
        </p:nvSpPr>
        <p:spPr>
          <a:xfrm>
            <a:off x="1649506" y="3560554"/>
            <a:ext cx="3394268" cy="726951"/>
          </a:xfrm>
          <a:prstGeom prst="rect">
            <a:avLst/>
          </a:prstGeom>
          <a:noFill/>
        </p:spPr>
        <p:txBody>
          <a:bodyPr wrap="square" rtlCol="0" anchor="ctr">
            <a:noAutofit/>
          </a:bodyPr>
          <a:lstStyle>
            <a:defPPr>
              <a:defRPr lang="en-US"/>
            </a:defPPr>
            <a:lvl1pPr algn="ctr">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ガバナンス、戦略、監督</a:t>
            </a:r>
          </a:p>
        </p:txBody>
      </p:sp>
      <p:sp>
        <p:nvSpPr>
          <p:cNvPr id="12" name="TextBox 11">
            <a:extLst>
              <a:ext uri="{FF2B5EF4-FFF2-40B4-BE49-F238E27FC236}">
                <a16:creationId xmlns:a16="http://schemas.microsoft.com/office/drawing/2014/main" id="{B48A2563-F085-3871-5C2C-1E97DD45A46D}"/>
              </a:ext>
            </a:extLst>
          </p:cNvPr>
          <p:cNvSpPr txBox="1"/>
          <p:nvPr/>
        </p:nvSpPr>
        <p:spPr>
          <a:xfrm>
            <a:off x="2072514" y="2643224"/>
            <a:ext cx="2600960" cy="703160"/>
          </a:xfrm>
          <a:prstGeom prst="rect">
            <a:avLst/>
          </a:prstGeom>
          <a:noFill/>
        </p:spPr>
        <p:txBody>
          <a:bodyPr wrap="square" rtlCol="0" anchor="ctr">
            <a:noAutofit/>
          </a:bodyPr>
          <a:lstStyle>
            <a:defPPr>
              <a:defRPr lang="en-US"/>
            </a:defPPr>
            <a:lvl1pPr algn="ctr">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公的な説明責任</a:t>
            </a:r>
          </a:p>
        </p:txBody>
      </p:sp>
      <p:sp>
        <p:nvSpPr>
          <p:cNvPr id="13" name="TextBox 12">
            <a:extLst>
              <a:ext uri="{FF2B5EF4-FFF2-40B4-BE49-F238E27FC236}">
                <a16:creationId xmlns:a16="http://schemas.microsoft.com/office/drawing/2014/main" id="{4FB0EAE6-9FDA-C3B0-1AB4-B4812D3CD18B}"/>
              </a:ext>
            </a:extLst>
          </p:cNvPr>
          <p:cNvSpPr txBox="1"/>
          <p:nvPr/>
        </p:nvSpPr>
        <p:spPr>
          <a:xfrm>
            <a:off x="957270" y="4579426"/>
            <a:ext cx="3399577" cy="1030479"/>
          </a:xfrm>
          <a:prstGeom prst="rect">
            <a:avLst/>
          </a:prstGeom>
          <a:noFill/>
        </p:spPr>
        <p:txBody>
          <a:bodyPr wrap="square" rtlCol="0" anchor="ctr">
            <a:noAutofit/>
          </a:bodyPr>
          <a:lstStyle>
            <a:defPPr>
              <a:defRPr lang="en-US"/>
            </a:defPPr>
            <a:lvl1pPr>
              <a:defRPr sz="2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独立した基準設定</a:t>
            </a:r>
          </a:p>
        </p:txBody>
      </p:sp>
      <p:sp>
        <p:nvSpPr>
          <p:cNvPr id="14" name="TextBox 13">
            <a:extLst>
              <a:ext uri="{FF2B5EF4-FFF2-40B4-BE49-F238E27FC236}">
                <a16:creationId xmlns:a16="http://schemas.microsoft.com/office/drawing/2014/main" id="{99715048-56D8-5C25-80E3-3EF970CC15CE}"/>
              </a:ext>
            </a:extLst>
          </p:cNvPr>
          <p:cNvSpPr txBox="1"/>
          <p:nvPr/>
        </p:nvSpPr>
        <p:spPr>
          <a:xfrm>
            <a:off x="4768300" y="4713577"/>
            <a:ext cx="32230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a:solidFill>
                  <a:srgbClr val="FFFFFF"/>
                </a:solidFill>
                <a:latin typeface="+mj-lt"/>
              </a:rPr>
              <a:t>国際会計基準審議会</a:t>
            </a:r>
            <a:r>
              <a:rPr kumimoji="0" lang="en-GB" sz="2000" b="0" i="0" u="none" strike="noStrike" kern="1200" cap="none" spc="0" normalizeH="0" baseline="0" noProof="0">
                <a:ln>
                  <a:noFill/>
                </a:ln>
                <a:solidFill>
                  <a:srgbClr val="FFFFFF"/>
                </a:solidFill>
                <a:effectLst/>
                <a:uLnTx/>
                <a:uFillTx/>
                <a:latin typeface="+mj-lt"/>
                <a:cs typeface="+mn-cs"/>
              </a:rPr>
              <a:t> </a:t>
            </a:r>
            <a:r>
              <a:rPr kumimoji="0" lang="en-GB" sz="2000" b="0" i="0" u="none" strike="noStrike" kern="1200" cap="none" spc="0" normalizeH="0" baseline="0" noProof="0">
                <a:ln>
                  <a:noFill/>
                </a:ln>
                <a:solidFill>
                  <a:srgbClr val="FFFFFF"/>
                </a:solidFill>
                <a:effectLst/>
                <a:uLnTx/>
                <a:uFillTx/>
                <a:cs typeface="+mn-cs"/>
              </a:rPr>
              <a:t>(IASB)</a:t>
            </a:r>
          </a:p>
        </p:txBody>
      </p:sp>
      <p:sp>
        <p:nvSpPr>
          <p:cNvPr id="15" name="TextBox 14">
            <a:extLst>
              <a:ext uri="{FF2B5EF4-FFF2-40B4-BE49-F238E27FC236}">
                <a16:creationId xmlns:a16="http://schemas.microsoft.com/office/drawing/2014/main" id="{F317E77E-E41F-38FE-3157-7119A5665F74}"/>
              </a:ext>
            </a:extLst>
          </p:cNvPr>
          <p:cNvSpPr txBox="1"/>
          <p:nvPr/>
        </p:nvSpPr>
        <p:spPr>
          <a:xfrm>
            <a:off x="4768300" y="5817344"/>
            <a:ext cx="322306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cs typeface="+mn-cs"/>
              </a:rPr>
              <a:t>IFRS</a:t>
            </a:r>
            <a:r>
              <a:rPr lang="ja-JP" altLang="en-US" sz="1600">
                <a:solidFill>
                  <a:srgbClr val="FFFFFF"/>
                </a:solidFill>
                <a:latin typeface="+mj-lt"/>
              </a:rPr>
              <a:t>解釈指針委員会</a:t>
            </a:r>
            <a:endParaRPr kumimoji="0" lang="en-GB" sz="1600" b="0" i="0" u="none" strike="noStrike" kern="1200" cap="none" spc="0" normalizeH="0" baseline="0" noProof="0">
              <a:ln>
                <a:noFill/>
              </a:ln>
              <a:solidFill>
                <a:srgbClr val="FFFFFF"/>
              </a:solidFill>
              <a:effectLst/>
              <a:uLnTx/>
              <a:uFillTx/>
              <a:latin typeface="+mj-lt"/>
              <a:cs typeface="+mn-cs"/>
            </a:endParaRPr>
          </a:p>
        </p:txBody>
      </p:sp>
      <p:sp>
        <p:nvSpPr>
          <p:cNvPr id="16" name="Rectangle 15">
            <a:extLst>
              <a:ext uri="{FF2B5EF4-FFF2-40B4-BE49-F238E27FC236}">
                <a16:creationId xmlns:a16="http://schemas.microsoft.com/office/drawing/2014/main" id="{C3FC57CF-1DFC-5336-4380-720FDAE45B66}"/>
              </a:ext>
            </a:extLst>
          </p:cNvPr>
          <p:cNvSpPr/>
          <p:nvPr/>
        </p:nvSpPr>
        <p:spPr>
          <a:xfrm>
            <a:off x="8074692" y="4577192"/>
            <a:ext cx="3160038" cy="101946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6EA356E-83FA-3DEB-84ED-42AE80D6227B}"/>
              </a:ext>
            </a:extLst>
          </p:cNvPr>
          <p:cNvSpPr txBox="1"/>
          <p:nvPr/>
        </p:nvSpPr>
        <p:spPr>
          <a:xfrm>
            <a:off x="8081817" y="4700775"/>
            <a:ext cx="31778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FFFFFF"/>
                </a:solidFill>
                <a:effectLst/>
                <a:uLnTx/>
                <a:uFillTx/>
                <a:latin typeface="+mj-lt"/>
                <a:cs typeface="+mn-cs"/>
              </a:rPr>
              <a:t>国際サステナビリティ基準</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FFFFFF"/>
                </a:solidFill>
                <a:effectLst/>
                <a:uLnTx/>
                <a:uFillTx/>
                <a:latin typeface="+mj-lt"/>
                <a:cs typeface="+mn-cs"/>
              </a:rPr>
              <a:t>審議会</a:t>
            </a:r>
            <a:r>
              <a:rPr kumimoji="0" lang="en-GB" altLang="ja-JP" sz="2000" b="0" i="0" u="none" strike="noStrike" kern="1200" cap="none" spc="0" normalizeH="0" baseline="0" noProof="0">
                <a:ln>
                  <a:noFill/>
                </a:ln>
                <a:solidFill>
                  <a:srgbClr val="FFFFFF"/>
                </a:solidFill>
                <a:effectLst/>
                <a:uLnTx/>
                <a:uFillTx/>
                <a:cs typeface="+mn-cs"/>
              </a:rPr>
              <a:t> </a:t>
            </a:r>
            <a:r>
              <a:rPr kumimoji="0" lang="en-GB" sz="2000" b="0" i="0" u="none" strike="noStrike" kern="1200" cap="none" spc="0" normalizeH="0" baseline="0" noProof="0">
                <a:ln>
                  <a:noFill/>
                </a:ln>
                <a:solidFill>
                  <a:srgbClr val="FFFFFF"/>
                </a:solidFill>
                <a:effectLst/>
                <a:uLnTx/>
                <a:uFillTx/>
                <a:cs typeface="+mn-cs"/>
              </a:rPr>
              <a:t>(ISSB)</a:t>
            </a:r>
          </a:p>
        </p:txBody>
      </p:sp>
      <p:cxnSp>
        <p:nvCxnSpPr>
          <p:cNvPr id="18" name="Straight Connector 17">
            <a:extLst>
              <a:ext uri="{FF2B5EF4-FFF2-40B4-BE49-F238E27FC236}">
                <a16:creationId xmlns:a16="http://schemas.microsoft.com/office/drawing/2014/main" id="{7F20B783-7F61-6EAC-147D-5CC881C44AE3}"/>
              </a:ext>
            </a:extLst>
          </p:cNvPr>
          <p:cNvCxnSpPr>
            <a:cxnSpLocks/>
          </p:cNvCxnSpPr>
          <p:nvPr/>
        </p:nvCxnSpPr>
        <p:spPr>
          <a:xfrm flipV="1">
            <a:off x="4768300" y="5606196"/>
            <a:ext cx="3220620" cy="37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A7AC29-0A04-A8A2-F1B3-FC06CA18C38F}"/>
              </a:ext>
            </a:extLst>
          </p:cNvPr>
          <p:cNvCxnSpPr>
            <a:cxnSpLocks/>
          </p:cNvCxnSpPr>
          <p:nvPr/>
        </p:nvCxnSpPr>
        <p:spPr>
          <a:xfrm flipV="1">
            <a:off x="1057871" y="3478683"/>
            <a:ext cx="5287511" cy="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4CBA6D-F86E-DFEA-6339-FD268F5577BD}"/>
              </a:ext>
            </a:extLst>
          </p:cNvPr>
          <p:cNvCxnSpPr>
            <a:cxnSpLocks/>
          </p:cNvCxnSpPr>
          <p:nvPr/>
        </p:nvCxnSpPr>
        <p:spPr>
          <a:xfrm>
            <a:off x="1057871" y="4454059"/>
            <a:ext cx="52875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68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2A855E-8E8C-E4BD-7744-A62CD4556430}"/>
              </a:ext>
            </a:extLst>
          </p:cNvPr>
          <p:cNvSpPr>
            <a:spLocks noGrp="1"/>
          </p:cNvSpPr>
          <p:nvPr>
            <p:ph type="body" sz="quarter" idx="19"/>
          </p:nvPr>
        </p:nvSpPr>
        <p:spPr>
          <a:xfrm>
            <a:off x="1021464" y="2349011"/>
            <a:ext cx="9722494" cy="3501183"/>
          </a:xfrm>
        </p:spPr>
        <p:txBody>
          <a:bodyPr wrap="square" lIns="0" tIns="0" rIns="0" bIns="0" numCol="1" spcCol="540000" anchor="t"/>
          <a:lstStyle/>
          <a:p>
            <a:pPr marL="0" indent="0">
              <a:buNone/>
            </a:pPr>
            <a:r>
              <a:rPr lang="en-US" altLang="ja-JP" sz="1800">
                <a:latin typeface="+mn-lt"/>
                <a:cs typeface="Arial"/>
              </a:rPr>
              <a:t>ISSB</a:t>
            </a:r>
            <a:r>
              <a:rPr lang="ja-JP" altLang="en-US" sz="1800">
                <a:latin typeface="+mn-lt"/>
                <a:cs typeface="Arial"/>
              </a:rPr>
              <a:t>は、投資者、企業、国際的な政策立案者（</a:t>
            </a:r>
            <a:r>
              <a:rPr lang="en-US" altLang="ja-JP" sz="1800">
                <a:latin typeface="+mn-lt"/>
                <a:cs typeface="Arial"/>
              </a:rPr>
              <a:t>G20</a:t>
            </a:r>
            <a:r>
              <a:rPr lang="ja-JP" altLang="en-US" sz="1800">
                <a:latin typeface="+mn-lt"/>
                <a:cs typeface="Arial"/>
              </a:rPr>
              <a:t>、</a:t>
            </a:r>
            <a:r>
              <a:rPr lang="en-US" altLang="ja-JP" sz="1800">
                <a:latin typeface="+mn-lt"/>
                <a:cs typeface="Arial"/>
              </a:rPr>
              <a:t>G7</a:t>
            </a:r>
            <a:r>
              <a:rPr lang="ja-JP" altLang="en-US" sz="1800">
                <a:latin typeface="+mn-lt"/>
                <a:cs typeface="Arial"/>
              </a:rPr>
              <a:t>、</a:t>
            </a:r>
            <a:r>
              <a:rPr lang="en-US" altLang="ja-JP" sz="1800">
                <a:latin typeface="+mn-lt"/>
                <a:cs typeface="Arial"/>
              </a:rPr>
              <a:t>IOSCO</a:t>
            </a:r>
            <a:r>
              <a:rPr lang="ja-JP" altLang="en-US" sz="1800">
                <a:latin typeface="+mn-lt"/>
                <a:cs typeface="Arial"/>
              </a:rPr>
              <a:t>、金融安定理事会など）からの以下の要望に応えるために、</a:t>
            </a:r>
            <a:r>
              <a:rPr lang="en-US" altLang="ja-JP" sz="1800">
                <a:latin typeface="+mn-lt"/>
                <a:cs typeface="Arial"/>
              </a:rPr>
              <a:t>IFRS</a:t>
            </a:r>
            <a:r>
              <a:rPr lang="ja-JP" altLang="en-US" sz="1800">
                <a:latin typeface="+mn-lt"/>
                <a:cs typeface="Arial"/>
              </a:rPr>
              <a:t>財団の一部として設立された。</a:t>
            </a:r>
            <a:endParaRPr lang="en-US" sz="1800">
              <a:latin typeface="+mn-lt"/>
              <a:cs typeface="Arial"/>
            </a:endParaRPr>
          </a:p>
          <a:p>
            <a:r>
              <a:rPr lang="ja-JP" altLang="en-US" sz="1800">
                <a:latin typeface="+mn-lt"/>
                <a:cs typeface="Arial"/>
              </a:rPr>
              <a:t>意思決定に有用な比較可能な情報</a:t>
            </a:r>
            <a:endParaRPr lang="en-US" sz="1800">
              <a:latin typeface="+mn-lt"/>
              <a:cs typeface="Arial"/>
            </a:endParaRPr>
          </a:p>
          <a:p>
            <a:r>
              <a:rPr lang="ja-JP" altLang="en-US" sz="1800">
                <a:latin typeface="+mn-lt"/>
                <a:cs typeface="Arial"/>
              </a:rPr>
              <a:t>任意の取り組みによる「アルファベットスープ」に終止符を打つ</a:t>
            </a:r>
            <a:endParaRPr lang="en-US" sz="1800">
              <a:latin typeface="+mn-lt"/>
            </a:endParaRPr>
          </a:p>
          <a:p>
            <a:r>
              <a:rPr lang="ja-JP" altLang="en-US" sz="1800">
                <a:latin typeface="+mn-lt"/>
                <a:cs typeface="Arial"/>
              </a:rPr>
              <a:t>効率的な報告環境</a:t>
            </a:r>
            <a:endParaRPr lang="en-US" sz="1800">
              <a:latin typeface="+mn-lt"/>
              <a:cs typeface="Arial"/>
            </a:endParaRPr>
          </a:p>
          <a:p>
            <a:pPr marL="0" indent="0">
              <a:buNone/>
            </a:pPr>
            <a:r>
              <a:rPr lang="en-US" altLang="ja-JP" sz="1800">
                <a:latin typeface="+mn-lt"/>
                <a:cs typeface="Arial"/>
              </a:rPr>
              <a:t>ISSB</a:t>
            </a:r>
            <a:r>
              <a:rPr lang="ja-JP" altLang="en-US" sz="1800">
                <a:latin typeface="+mn-lt"/>
                <a:cs typeface="Arial"/>
              </a:rPr>
              <a:t>は、これらのニーズに応える市場に即した基準を開発するために、透明性が高く厳格なデュー・プロセスを有している。</a:t>
            </a:r>
            <a:endParaRPr lang="en-US" sz="1800">
              <a:latin typeface="+mn-lt"/>
              <a:cs typeface="Arial"/>
            </a:endParaRPr>
          </a:p>
        </p:txBody>
      </p:sp>
      <p:sp>
        <p:nvSpPr>
          <p:cNvPr id="5" name="Footer Placeholder 4">
            <a:extLst>
              <a:ext uri="{FF2B5EF4-FFF2-40B4-BE49-F238E27FC236}">
                <a16:creationId xmlns:a16="http://schemas.microsoft.com/office/drawing/2014/main" id="{59ADD0FA-E3D7-8CDE-ACE6-E98E3631537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2" name="Text Placeholder 3">
            <a:extLst>
              <a:ext uri="{FF2B5EF4-FFF2-40B4-BE49-F238E27FC236}">
                <a16:creationId xmlns:a16="http://schemas.microsoft.com/office/drawing/2014/main" id="{56EF6DFF-F234-7F4C-1DB4-E83859CAB6F1}"/>
              </a:ext>
            </a:extLst>
          </p:cNvPr>
          <p:cNvSpPr>
            <a:spLocks noGrp="1"/>
          </p:cNvSpPr>
          <p:nvPr>
            <p:ph type="body" sz="quarter" idx="10"/>
          </p:nvPr>
        </p:nvSpPr>
        <p:spPr>
          <a:xfrm>
            <a:off x="1019173" y="1351313"/>
            <a:ext cx="10188575" cy="654191"/>
          </a:xfrm>
        </p:spPr>
        <p:txBody>
          <a:bodyPr/>
          <a:lstStyle/>
          <a:p>
            <a:r>
              <a:rPr lang="ja-JP" altLang="en-US">
                <a:solidFill>
                  <a:srgbClr val="5D5B5C"/>
                </a:solidFill>
                <a:latin typeface="+mn-ea"/>
              </a:rPr>
              <a:t>市場からの強い要望</a:t>
            </a:r>
            <a:endParaRPr lang="en-US">
              <a:solidFill>
                <a:srgbClr val="5D5B5C"/>
              </a:solidFill>
              <a:latin typeface="+mn-ea"/>
            </a:endParaRPr>
          </a:p>
          <a:p>
            <a:endParaRPr lang="en-US">
              <a:solidFill>
                <a:srgbClr val="5D5B5C"/>
              </a:solidFill>
            </a:endParaRPr>
          </a:p>
        </p:txBody>
      </p:sp>
    </p:spTree>
    <p:extLst>
      <p:ext uri="{BB962C8B-B14F-4D97-AF65-F5344CB8AC3E}">
        <p14:creationId xmlns:p14="http://schemas.microsoft.com/office/powerpoint/2010/main" val="287411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3DBBC1E-E33E-0784-38D6-6C4BC361F96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4" name="Picture 3" descr="Shape&#10;&#10;Description automatically generated with low confidence">
            <a:extLst>
              <a:ext uri="{FF2B5EF4-FFF2-40B4-BE49-F238E27FC236}">
                <a16:creationId xmlns:a16="http://schemas.microsoft.com/office/drawing/2014/main" id="{3C7294E0-01D8-EFA6-98EF-E620D2F393C0}"/>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78559" y="2817796"/>
            <a:ext cx="764295" cy="764295"/>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20786478-7C16-A37D-F283-553DE216AE5F}"/>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95721" y="2817796"/>
            <a:ext cx="764295" cy="764295"/>
          </a:xfrm>
          <a:prstGeom prst="rect">
            <a:avLst/>
          </a:prstGeom>
        </p:spPr>
      </p:pic>
      <p:sp>
        <p:nvSpPr>
          <p:cNvPr id="17" name="TextBox 16">
            <a:extLst>
              <a:ext uri="{FF2B5EF4-FFF2-40B4-BE49-F238E27FC236}">
                <a16:creationId xmlns:a16="http://schemas.microsoft.com/office/drawing/2014/main" id="{3E72FDF9-7FD5-31E6-7C71-C415C2EB721C}"/>
              </a:ext>
            </a:extLst>
          </p:cNvPr>
          <p:cNvSpPr txBox="1"/>
          <p:nvPr/>
        </p:nvSpPr>
        <p:spPr>
          <a:xfrm>
            <a:off x="2184923" y="2969111"/>
            <a:ext cx="3745653" cy="461665"/>
          </a:xfrm>
          <a:prstGeom prst="rect">
            <a:avLst/>
          </a:prstGeom>
          <a:noFill/>
        </p:spPr>
        <p:txBody>
          <a:bodyPr wrap="square">
            <a:spAutoFit/>
          </a:bodyPr>
          <a:lstStyle/>
          <a:p>
            <a:pPr marL="0" lvl="0" indent="0" algn="l" defTabSz="977900">
              <a:lnSpc>
                <a:spcPct val="100000"/>
              </a:lnSpc>
              <a:spcBef>
                <a:spcPct val="0"/>
              </a:spcBef>
              <a:spcAft>
                <a:spcPct val="35000"/>
              </a:spcAft>
              <a:buNone/>
            </a:pPr>
            <a:r>
              <a:rPr lang="ja-JP" altLang="en-US" sz="2400" b="1" kern="1200">
                <a:latin typeface="Arial"/>
                <a:cs typeface="Arial"/>
              </a:rPr>
              <a:t>意思決定に有用</a:t>
            </a:r>
            <a:endParaRPr lang="en-US" sz="1800" b="1" kern="1200">
              <a:latin typeface="Arial"/>
              <a:ea typeface="+mn-ea"/>
              <a:cs typeface="Arial"/>
            </a:endParaRPr>
          </a:p>
        </p:txBody>
      </p:sp>
      <p:sp>
        <p:nvSpPr>
          <p:cNvPr id="22" name="TextBox 21">
            <a:extLst>
              <a:ext uri="{FF2B5EF4-FFF2-40B4-BE49-F238E27FC236}">
                <a16:creationId xmlns:a16="http://schemas.microsoft.com/office/drawing/2014/main" id="{B9DDB8D3-4A79-1E1E-9918-2C87AC4EBA41}"/>
              </a:ext>
            </a:extLst>
          </p:cNvPr>
          <p:cNvSpPr txBox="1"/>
          <p:nvPr/>
        </p:nvSpPr>
        <p:spPr>
          <a:xfrm>
            <a:off x="1178559" y="3979801"/>
            <a:ext cx="4378415" cy="923330"/>
          </a:xfrm>
          <a:prstGeom prst="rect">
            <a:avLst/>
          </a:prstGeom>
          <a:noFill/>
        </p:spPr>
        <p:txBody>
          <a:bodyPr wrap="square" lIns="91440" tIns="45720" rIns="91440" bIns="45720" anchor="t">
            <a:spAutoFit/>
          </a:bodyPr>
          <a:lstStyle/>
          <a:p>
            <a:r>
              <a:rPr lang="ja-JP" altLang="en-US">
                <a:latin typeface="Arial"/>
                <a:ea typeface="ＭＳ Ｐゴシック"/>
                <a:cs typeface="Arial"/>
              </a:rPr>
              <a:t>投資者の情報ニーズを満たすために、保証可能であり、グローバルに比較可能なサステナビリティ関連の開示を開発する</a:t>
            </a:r>
          </a:p>
        </p:txBody>
      </p:sp>
      <p:sp>
        <p:nvSpPr>
          <p:cNvPr id="24" name="TextBox 23">
            <a:extLst>
              <a:ext uri="{FF2B5EF4-FFF2-40B4-BE49-F238E27FC236}">
                <a16:creationId xmlns:a16="http://schemas.microsoft.com/office/drawing/2014/main" id="{1EF6B409-4A21-5EDA-8C3A-922DF7403177}"/>
              </a:ext>
            </a:extLst>
          </p:cNvPr>
          <p:cNvSpPr txBox="1"/>
          <p:nvPr/>
        </p:nvSpPr>
        <p:spPr>
          <a:xfrm>
            <a:off x="6695721" y="3979801"/>
            <a:ext cx="4950479" cy="923330"/>
          </a:xfrm>
          <a:prstGeom prst="rect">
            <a:avLst/>
          </a:prstGeom>
          <a:noFill/>
        </p:spPr>
        <p:txBody>
          <a:bodyPr wrap="square" lIns="91440" tIns="45720" rIns="91440" bIns="45720" anchor="t">
            <a:spAutoFit/>
          </a:bodyPr>
          <a:lstStyle/>
          <a:p>
            <a:r>
              <a:rPr lang="ja-JP" altLang="en-US">
                <a:latin typeface="Arial"/>
                <a:ea typeface="ＭＳ Ｐゴシック"/>
                <a:cs typeface="Arial"/>
              </a:rPr>
              <a:t>企業がサステナビリティ関連のリスク及び機会について、グローバルに比較可能で包括的な情報を投資者に伝えることを可能にする</a:t>
            </a:r>
          </a:p>
        </p:txBody>
      </p:sp>
      <p:sp>
        <p:nvSpPr>
          <p:cNvPr id="26" name="TextBox 25">
            <a:extLst>
              <a:ext uri="{FF2B5EF4-FFF2-40B4-BE49-F238E27FC236}">
                <a16:creationId xmlns:a16="http://schemas.microsoft.com/office/drawing/2014/main" id="{275D23C0-1CEA-AAA8-40DE-7E73C33402F8}"/>
              </a:ext>
            </a:extLst>
          </p:cNvPr>
          <p:cNvSpPr txBox="1"/>
          <p:nvPr/>
        </p:nvSpPr>
        <p:spPr>
          <a:xfrm>
            <a:off x="7673241" y="2969111"/>
            <a:ext cx="3010202" cy="461665"/>
          </a:xfrm>
          <a:prstGeom prst="rect">
            <a:avLst/>
          </a:prstGeom>
          <a:noFill/>
        </p:spPr>
        <p:txBody>
          <a:bodyPr wrap="square">
            <a:spAutoFit/>
          </a:bodyPr>
          <a:lstStyle/>
          <a:p>
            <a:pPr marL="0" lvl="0" indent="0" algn="l" defTabSz="977900">
              <a:lnSpc>
                <a:spcPct val="100000"/>
              </a:lnSpc>
              <a:spcBef>
                <a:spcPct val="0"/>
              </a:spcBef>
              <a:spcAft>
                <a:spcPct val="35000"/>
              </a:spcAft>
              <a:buNone/>
            </a:pPr>
            <a:r>
              <a:rPr lang="ja-JP" altLang="en-US" sz="2400" b="1" kern="1200">
                <a:latin typeface="Arial"/>
                <a:cs typeface="Arial"/>
              </a:rPr>
              <a:t>高い費用対効果</a:t>
            </a:r>
            <a:endParaRPr lang="en-US" sz="2400">
              <a:latin typeface="Arial"/>
              <a:cs typeface="Arial"/>
            </a:endParaRPr>
          </a:p>
        </p:txBody>
      </p:sp>
      <p:sp>
        <p:nvSpPr>
          <p:cNvPr id="6" name="Text Placeholder 3">
            <a:extLst>
              <a:ext uri="{FF2B5EF4-FFF2-40B4-BE49-F238E27FC236}">
                <a16:creationId xmlns:a16="http://schemas.microsoft.com/office/drawing/2014/main" id="{17EBF17C-A74E-099A-0B9A-9B743558CDF8}"/>
              </a:ext>
            </a:extLst>
          </p:cNvPr>
          <p:cNvSpPr txBox="1">
            <a:spLocks/>
          </p:cNvSpPr>
          <p:nvPr/>
        </p:nvSpPr>
        <p:spPr>
          <a:xfrm>
            <a:off x="1019173" y="1351313"/>
            <a:ext cx="10188575" cy="65419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a:solidFill>
                  <a:srgbClr val="5D5B5C"/>
                </a:solidFill>
                <a:latin typeface="+mn-lt"/>
              </a:rPr>
              <a:t>ISSB</a:t>
            </a:r>
            <a:r>
              <a:rPr lang="ja-JP" altLang="en-US">
                <a:solidFill>
                  <a:srgbClr val="5D5B5C"/>
                </a:solidFill>
                <a:latin typeface="+mj-lt"/>
              </a:rPr>
              <a:t>基準は、投資者と企業の対話を促進する</a:t>
            </a:r>
            <a:endParaRPr lang="en-US">
              <a:solidFill>
                <a:srgbClr val="5D5B5C"/>
              </a:solidFill>
              <a:latin typeface="+mj-lt"/>
            </a:endParaRPr>
          </a:p>
        </p:txBody>
      </p:sp>
    </p:spTree>
    <p:extLst>
      <p:ext uri="{BB962C8B-B14F-4D97-AF65-F5344CB8AC3E}">
        <p14:creationId xmlns:p14="http://schemas.microsoft.com/office/powerpoint/2010/main" val="87467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88119-70BD-F60A-BCC2-EDD29EA24D91}"/>
              </a:ext>
            </a:extLst>
          </p:cNvPr>
          <p:cNvSpPr>
            <a:spLocks noGrp="1"/>
          </p:cNvSpPr>
          <p:nvPr>
            <p:ph type="body" sz="quarter" idx="10"/>
          </p:nvPr>
        </p:nvSpPr>
        <p:spPr>
          <a:xfrm>
            <a:off x="1019173" y="1351313"/>
            <a:ext cx="10741041" cy="1027876"/>
          </a:xfrm>
        </p:spPr>
        <p:txBody>
          <a:bodyPr lIns="0" tIns="0" rIns="0" bIns="0" anchor="t">
            <a:noAutofit/>
          </a:bodyPr>
          <a:lstStyle/>
          <a:p>
            <a:pPr>
              <a:lnSpc>
                <a:spcPct val="120000"/>
              </a:lnSpc>
              <a:spcBef>
                <a:spcPts val="1000"/>
              </a:spcBef>
            </a:pPr>
            <a:r>
              <a:rPr lang="ja-JP" altLang="en-US">
                <a:solidFill>
                  <a:srgbClr val="5D5B5C"/>
                </a:solidFill>
                <a:latin typeface="+mn-ea"/>
                <a:cs typeface="Arial"/>
              </a:rPr>
              <a:t>投資者に焦点を当てた基準とフレームワークの合理化</a:t>
            </a:r>
            <a:endParaRPr lang="en-US">
              <a:solidFill>
                <a:srgbClr val="5D5B5C"/>
              </a:solidFill>
              <a:latin typeface="+mn-ea"/>
              <a:cs typeface="Arial" panose="020B0604020202020204" pitchFamily="34" charset="0"/>
            </a:endParaRPr>
          </a:p>
        </p:txBody>
      </p:sp>
      <p:pic>
        <p:nvPicPr>
          <p:cNvPr id="6" name="Picture 5" descr="Text&#10;&#10;Description automatically generated with low confidence">
            <a:extLst>
              <a:ext uri="{FF2B5EF4-FFF2-40B4-BE49-F238E27FC236}">
                <a16:creationId xmlns:a16="http://schemas.microsoft.com/office/drawing/2014/main" id="{FE89D39E-8A1A-3940-973D-E53CEF7BA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314" y="2873217"/>
            <a:ext cx="2404673" cy="616738"/>
          </a:xfrm>
          <a:prstGeom prst="rect">
            <a:avLst/>
          </a:prstGeom>
        </p:spPr>
      </p:pic>
      <p:pic>
        <p:nvPicPr>
          <p:cNvPr id="9" name="Picture 8" descr="Logo&#10;&#10;Description automatically generated">
            <a:extLst>
              <a:ext uri="{FF2B5EF4-FFF2-40B4-BE49-F238E27FC236}">
                <a16:creationId xmlns:a16="http://schemas.microsoft.com/office/drawing/2014/main" id="{987AB775-7ED2-E37E-F90A-5A2CE24FB9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8120" y="2956770"/>
            <a:ext cx="2404673" cy="462588"/>
          </a:xfrm>
          <a:prstGeom prst="rect">
            <a:avLst/>
          </a:prstGeom>
        </p:spPr>
      </p:pic>
      <p:sp>
        <p:nvSpPr>
          <p:cNvPr id="3" name="Triangle 2">
            <a:extLst>
              <a:ext uri="{FF2B5EF4-FFF2-40B4-BE49-F238E27FC236}">
                <a16:creationId xmlns:a16="http://schemas.microsoft.com/office/drawing/2014/main" id="{6553566B-623A-770A-EA05-E7720C6BB778}"/>
              </a:ext>
            </a:extLst>
          </p:cNvPr>
          <p:cNvSpPr/>
          <p:nvPr/>
        </p:nvSpPr>
        <p:spPr>
          <a:xfrm rot="10800000">
            <a:off x="1019174" y="3836355"/>
            <a:ext cx="9947634" cy="933730"/>
          </a:xfrm>
          <a:prstGeom prst="triangle">
            <a:avLst>
              <a:gd name="adj" fmla="val 50513"/>
            </a:avLst>
          </a:prstGeom>
          <a:gradFill flip="none" rotWithShape="1">
            <a:gsLst>
              <a:gs pos="0">
                <a:schemeClr val="accent6">
                  <a:alpha val="94000"/>
                </a:schemeClr>
              </a:gs>
              <a:gs pos="99000">
                <a:schemeClr val="accent3">
                  <a:alpha val="46001"/>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descr="Text, logo&#10;&#10;Description automatically generated">
            <a:extLst>
              <a:ext uri="{FF2B5EF4-FFF2-40B4-BE49-F238E27FC236}">
                <a16:creationId xmlns:a16="http://schemas.microsoft.com/office/drawing/2014/main" id="{8DE41510-DE55-3AC1-31EE-7D782BD2D3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11180" y="4971687"/>
            <a:ext cx="4098555" cy="1130508"/>
          </a:xfrm>
          <a:prstGeom prst="rect">
            <a:avLst/>
          </a:prstGeom>
        </p:spPr>
      </p:pic>
      <p:sp>
        <p:nvSpPr>
          <p:cNvPr id="4" name="Left Bracket 3">
            <a:extLst>
              <a:ext uri="{FF2B5EF4-FFF2-40B4-BE49-F238E27FC236}">
                <a16:creationId xmlns:a16="http://schemas.microsoft.com/office/drawing/2014/main" id="{EC8F1FF5-A566-0B01-5883-7F8E76734C6F}"/>
              </a:ext>
            </a:extLst>
          </p:cNvPr>
          <p:cNvSpPr/>
          <p:nvPr/>
        </p:nvSpPr>
        <p:spPr>
          <a:xfrm rot="16200000">
            <a:off x="5962075" y="-1158485"/>
            <a:ext cx="117973" cy="9891495"/>
          </a:xfrm>
          <a:prstGeom prst="leftBracket">
            <a:avLst/>
          </a:prstGeom>
          <a:noFill/>
          <a:ln w="25400" cap="flat" cmpd="sng" algn="ctr">
            <a:solidFill>
              <a:schemeClr val="tx1"/>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132440"/>
              </a:solidFill>
              <a:effectLst/>
              <a:uLnTx/>
              <a:uFillTx/>
              <a:latin typeface="Inter"/>
              <a:ea typeface="+mn-ea"/>
              <a:cs typeface="+mn-cs"/>
              <a:sym typeface="Arial" charset="0"/>
            </a:endParaRPr>
          </a:p>
        </p:txBody>
      </p:sp>
      <p:pic>
        <p:nvPicPr>
          <p:cNvPr id="5" name="Picture 6" descr="Graphical user interface&#10;&#10;Description automatically generated">
            <a:extLst>
              <a:ext uri="{FF2B5EF4-FFF2-40B4-BE49-F238E27FC236}">
                <a16:creationId xmlns:a16="http://schemas.microsoft.com/office/drawing/2014/main" id="{8DE046D6-7F54-CC00-EF7B-D9118AEAE6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9511" y="2480733"/>
            <a:ext cx="1437921" cy="1416756"/>
          </a:xfrm>
          <a:prstGeom prst="rect">
            <a:avLst/>
          </a:prstGeom>
        </p:spPr>
      </p:pic>
      <p:sp>
        <p:nvSpPr>
          <p:cNvPr id="7" name="TextBox 6">
            <a:extLst>
              <a:ext uri="{FF2B5EF4-FFF2-40B4-BE49-F238E27FC236}">
                <a16:creationId xmlns:a16="http://schemas.microsoft.com/office/drawing/2014/main" id="{971C3EA2-53B2-883D-2661-815C71126A0E}"/>
              </a:ext>
            </a:extLst>
          </p:cNvPr>
          <p:cNvSpPr txBox="1"/>
          <p:nvPr/>
        </p:nvSpPr>
        <p:spPr>
          <a:xfrm>
            <a:off x="8258315" y="2877264"/>
            <a:ext cx="25196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Arial"/>
              </a:rPr>
              <a:t>TCFD </a:t>
            </a:r>
            <a:br>
              <a:rPr lang="en-US" sz="2000" b="1">
                <a:cs typeface="Arial"/>
              </a:rPr>
            </a:br>
            <a:r>
              <a:rPr lang="en-US" sz="2000" b="1">
                <a:cs typeface="Arial"/>
              </a:rPr>
              <a:t>recommendations</a:t>
            </a:r>
          </a:p>
        </p:txBody>
      </p:sp>
      <p:sp>
        <p:nvSpPr>
          <p:cNvPr id="10" name="Footer Placeholder 14">
            <a:extLst>
              <a:ext uri="{FF2B5EF4-FFF2-40B4-BE49-F238E27FC236}">
                <a16:creationId xmlns:a16="http://schemas.microsoft.com/office/drawing/2014/main" id="{6AF1FAC6-307A-F968-64AA-E4F1434254F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7</a:t>
            </a:fld>
            <a:endParaRPr lang="en-US">
              <a:cs typeface="Arial" panose="020B0604020202020204" pitchFamily="34" charset="0"/>
            </a:endParaRPr>
          </a:p>
        </p:txBody>
      </p:sp>
    </p:spTree>
    <p:extLst>
      <p:ext uri="{BB962C8B-B14F-4D97-AF65-F5344CB8AC3E}">
        <p14:creationId xmlns:p14="http://schemas.microsoft.com/office/powerpoint/2010/main" val="89017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DF3224F-6432-A070-E89A-EB6CB3A9980D}"/>
              </a:ext>
            </a:extLst>
          </p:cNvPr>
          <p:cNvGrpSpPr/>
          <p:nvPr/>
        </p:nvGrpSpPr>
        <p:grpSpPr>
          <a:xfrm>
            <a:off x="4046958" y="3448878"/>
            <a:ext cx="1287475" cy="395982"/>
            <a:chOff x="3152851" y="899770"/>
            <a:chExt cx="1287475" cy="782727"/>
          </a:xfrm>
          <a:noFill/>
        </p:grpSpPr>
        <p:sp>
          <p:nvSpPr>
            <p:cNvPr id="18" name="Rectangle: Top Corners Rounded 17">
              <a:extLst>
                <a:ext uri="{FF2B5EF4-FFF2-40B4-BE49-F238E27FC236}">
                  <a16:creationId xmlns:a16="http://schemas.microsoft.com/office/drawing/2014/main" id="{0E3688FF-38EE-A804-FB47-FFA13B3F8D79}"/>
                </a:ext>
              </a:extLst>
            </p:cNvPr>
            <p:cNvSpPr/>
            <p:nvPr/>
          </p:nvSpPr>
          <p:spPr>
            <a:xfrm>
              <a:off x="3317151"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Top Corners Rounded 18">
              <a:extLst>
                <a:ext uri="{FF2B5EF4-FFF2-40B4-BE49-F238E27FC236}">
                  <a16:creationId xmlns:a16="http://schemas.microsoft.com/office/drawing/2014/main" id="{FAEC9931-F820-9E17-4D6F-A7EBB4664E24}"/>
                </a:ext>
              </a:extLst>
            </p:cNvPr>
            <p:cNvSpPr/>
            <p:nvPr/>
          </p:nvSpPr>
          <p:spPr>
            <a:xfrm>
              <a:off x="3152851" y="1134511"/>
              <a:ext cx="1287475" cy="5479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Top Corners Rounded 19">
              <a:extLst>
                <a:ext uri="{FF2B5EF4-FFF2-40B4-BE49-F238E27FC236}">
                  <a16:creationId xmlns:a16="http://schemas.microsoft.com/office/drawing/2014/main" id="{F06E17F7-993E-2000-85DB-4FC9A911BA52}"/>
                </a:ext>
              </a:extLst>
            </p:cNvPr>
            <p:cNvSpPr/>
            <p:nvPr/>
          </p:nvSpPr>
          <p:spPr>
            <a:xfrm>
              <a:off x="3882396"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58F43B6D-0B46-BCB0-ABB6-C73B46787F94}"/>
              </a:ext>
            </a:extLst>
          </p:cNvPr>
          <p:cNvGrpSpPr/>
          <p:nvPr/>
        </p:nvGrpSpPr>
        <p:grpSpPr>
          <a:xfrm>
            <a:off x="2792896" y="3205221"/>
            <a:ext cx="1076523" cy="654191"/>
            <a:chOff x="3152851" y="899770"/>
            <a:chExt cx="1287475" cy="782727"/>
          </a:xfrm>
          <a:noFill/>
        </p:grpSpPr>
        <p:sp>
          <p:nvSpPr>
            <p:cNvPr id="27" name="Rectangle: Top Corners Rounded 26">
              <a:extLst>
                <a:ext uri="{FF2B5EF4-FFF2-40B4-BE49-F238E27FC236}">
                  <a16:creationId xmlns:a16="http://schemas.microsoft.com/office/drawing/2014/main" id="{EF0A6D9C-56A9-0376-05F9-86EC5F072983}"/>
                </a:ext>
              </a:extLst>
            </p:cNvPr>
            <p:cNvSpPr/>
            <p:nvPr/>
          </p:nvSpPr>
          <p:spPr>
            <a:xfrm>
              <a:off x="3317151"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Top Corners Rounded 27">
              <a:extLst>
                <a:ext uri="{FF2B5EF4-FFF2-40B4-BE49-F238E27FC236}">
                  <a16:creationId xmlns:a16="http://schemas.microsoft.com/office/drawing/2014/main" id="{2C7BEBB9-A57A-2CF2-8BFE-030BEB900A3B}"/>
                </a:ext>
              </a:extLst>
            </p:cNvPr>
            <p:cNvSpPr/>
            <p:nvPr/>
          </p:nvSpPr>
          <p:spPr>
            <a:xfrm>
              <a:off x="3152851" y="1134511"/>
              <a:ext cx="1287475" cy="5479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Rounded 28">
              <a:extLst>
                <a:ext uri="{FF2B5EF4-FFF2-40B4-BE49-F238E27FC236}">
                  <a16:creationId xmlns:a16="http://schemas.microsoft.com/office/drawing/2014/main" id="{30366FFD-149D-F02A-4070-CFFC887082A9}"/>
                </a:ext>
              </a:extLst>
            </p:cNvPr>
            <p:cNvSpPr/>
            <p:nvPr/>
          </p:nvSpPr>
          <p:spPr>
            <a:xfrm>
              <a:off x="3882396"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478DC27C-37FE-FFEB-0DDF-B77A7C9AB24E}"/>
              </a:ext>
            </a:extLst>
          </p:cNvPr>
          <p:cNvSpPr txBox="1"/>
          <p:nvPr/>
        </p:nvSpPr>
        <p:spPr>
          <a:xfrm>
            <a:off x="1019173" y="3854086"/>
            <a:ext cx="10410827" cy="2490794"/>
          </a:xfrm>
          <a:prstGeom prst="rect">
            <a:avLst/>
          </a:prstGeom>
          <a:solidFill>
            <a:schemeClr val="accent3">
              <a:alpha val="32915"/>
            </a:schemeClr>
          </a:solidFill>
          <a:ln w="38100">
            <a:no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1A99D2"/>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FBD467A3-79B5-1DDA-A08F-E2AE5989C40F}"/>
              </a:ext>
            </a:extLst>
          </p:cNvPr>
          <p:cNvSpPr>
            <a:spLocks noGrp="1"/>
          </p:cNvSpPr>
          <p:nvPr>
            <p:ph type="body" sz="quarter" idx="10"/>
          </p:nvPr>
        </p:nvSpPr>
        <p:spPr>
          <a:xfrm>
            <a:off x="1019173" y="1351313"/>
            <a:ext cx="10942558" cy="654191"/>
          </a:xfrm>
        </p:spPr>
        <p:txBody>
          <a:bodyPr/>
          <a:lstStyle/>
          <a:p>
            <a:r>
              <a:rPr lang="ja-JP" altLang="en-US">
                <a:solidFill>
                  <a:srgbClr val="5D5B5C"/>
                </a:solidFill>
                <a:latin typeface="+mn-ea"/>
              </a:rPr>
              <a:t>開示の真のグローバル・ベースライン</a:t>
            </a:r>
            <a:endParaRPr lang="en-US">
              <a:solidFill>
                <a:srgbClr val="5D5B5C"/>
              </a:solidFill>
              <a:latin typeface="+mn-ea"/>
            </a:endParaRPr>
          </a:p>
          <a:p>
            <a:endParaRPr lang="en-GB">
              <a:solidFill>
                <a:srgbClr val="5D5B5C"/>
              </a:solidFill>
            </a:endParaRPr>
          </a:p>
        </p:txBody>
      </p:sp>
      <p:sp>
        <p:nvSpPr>
          <p:cNvPr id="10" name="TextBox 9">
            <a:extLst>
              <a:ext uri="{FF2B5EF4-FFF2-40B4-BE49-F238E27FC236}">
                <a16:creationId xmlns:a16="http://schemas.microsoft.com/office/drawing/2014/main" id="{D4280EF3-3B68-0860-CBFE-2CA90BF688DA}"/>
              </a:ext>
            </a:extLst>
          </p:cNvPr>
          <p:cNvSpPr txBox="1"/>
          <p:nvPr/>
        </p:nvSpPr>
        <p:spPr>
          <a:xfrm>
            <a:off x="1305380" y="4799241"/>
            <a:ext cx="9723970" cy="113877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0" i="0" u="none" strike="noStrike" kern="1200" cap="none" spc="0" normalizeH="0" baseline="0" noProof="0">
                <a:ln>
                  <a:noFill/>
                </a:ln>
                <a:solidFill>
                  <a:srgbClr val="5F6061"/>
                </a:solidFill>
                <a:effectLst/>
                <a:uLnTx/>
                <a:uFillTx/>
                <a:latin typeface="+mj-lt"/>
                <a:cs typeface="Arial"/>
              </a:rPr>
              <a:t>グローバルな法域での採用に向けた包括的な開示の基礎を提供する</a:t>
            </a:r>
            <a:endParaRPr kumimoji="0" lang="en-US" sz="1600" b="0" i="0" u="none" strike="noStrike" kern="1200" cap="none" spc="0" normalizeH="0" baseline="0" noProof="0">
              <a:ln>
                <a:noFill/>
              </a:ln>
              <a:solidFill>
                <a:srgbClr val="5F6061"/>
              </a:solidFill>
              <a:effectLst/>
              <a:uLnTx/>
              <a:uFillTx/>
              <a:latin typeface="+mj-lt"/>
              <a:cs typeface="Arial"/>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0" i="0" u="none" strike="noStrike" kern="1200" cap="none" spc="0" normalizeH="0" baseline="0" noProof="0">
                <a:ln>
                  <a:noFill/>
                </a:ln>
                <a:solidFill>
                  <a:srgbClr val="5F6061"/>
                </a:solidFill>
                <a:effectLst/>
                <a:uLnTx/>
                <a:uFillTx/>
                <a:latin typeface="+mj-lt"/>
                <a:cs typeface="Arial"/>
              </a:rPr>
              <a:t>比較可能で意思決定に</a:t>
            </a:r>
            <a:r>
              <a:rPr lang="ja-JP" altLang="en-US" sz="1600">
                <a:solidFill>
                  <a:srgbClr val="5F6061"/>
                </a:solidFill>
                <a:latin typeface="+mj-lt"/>
                <a:cs typeface="Arial"/>
              </a:rPr>
              <a:t>有用な</a:t>
            </a:r>
            <a:r>
              <a:rPr kumimoji="0" lang="ja-JP" altLang="en-US" sz="1600" b="0" i="0" u="none" strike="noStrike" kern="1200" cap="none" spc="0" normalizeH="0" baseline="0" noProof="0">
                <a:ln>
                  <a:noFill/>
                </a:ln>
                <a:solidFill>
                  <a:srgbClr val="5F6061"/>
                </a:solidFill>
                <a:effectLst/>
                <a:uLnTx/>
                <a:uFillTx/>
                <a:latin typeface="+mj-lt"/>
                <a:cs typeface="Arial"/>
              </a:rPr>
              <a:t>開示のための共通言語である</a:t>
            </a:r>
            <a:endParaRPr kumimoji="0" lang="en-GB" sz="1600" b="0" i="0" u="none" strike="noStrike" kern="1200" cap="none" spc="0" normalizeH="0" baseline="0" noProof="0">
              <a:ln>
                <a:noFill/>
              </a:ln>
              <a:solidFill>
                <a:srgbClr val="5F6061"/>
              </a:solidFill>
              <a:effectLst/>
              <a:uLnTx/>
              <a:uFillTx/>
              <a:latin typeface="+mj-lt"/>
              <a:cs typeface="Arial"/>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0" i="0" u="none" strike="noStrike" kern="1200" cap="none" spc="0" normalizeH="0" baseline="0" noProof="0">
                <a:ln>
                  <a:noFill/>
                </a:ln>
                <a:solidFill>
                  <a:srgbClr val="5F6061"/>
                </a:solidFill>
                <a:effectLst/>
                <a:uLnTx/>
                <a:uFillTx/>
                <a:latin typeface="+mj-lt"/>
                <a:cs typeface="Arial"/>
              </a:rPr>
              <a:t>グローバルな資本市場全体における投資者のニーズを満たすように設計されている</a:t>
            </a:r>
            <a:endParaRPr kumimoji="0" lang="en-GB" sz="1600" b="0" i="0" u="none" strike="noStrike" kern="1200" cap="none" spc="0" normalizeH="0" baseline="0" noProof="0">
              <a:ln>
                <a:noFill/>
              </a:ln>
              <a:solidFill>
                <a:srgbClr val="5F6061"/>
              </a:solidFill>
              <a:effectLst/>
              <a:uLnTx/>
              <a:uFillTx/>
              <a:latin typeface="+mj-lt"/>
              <a:cs typeface="Arial" panose="020B0604020202020204" pitchFamily="34" charset="0"/>
            </a:endParaRPr>
          </a:p>
        </p:txBody>
      </p:sp>
      <p:sp>
        <p:nvSpPr>
          <p:cNvPr id="13" name="TextBox 12">
            <a:extLst>
              <a:ext uri="{FF2B5EF4-FFF2-40B4-BE49-F238E27FC236}">
                <a16:creationId xmlns:a16="http://schemas.microsoft.com/office/drawing/2014/main" id="{39393E0C-6650-6785-88F5-C0730FF672BA}"/>
              </a:ext>
            </a:extLst>
          </p:cNvPr>
          <p:cNvSpPr txBox="1"/>
          <p:nvPr/>
        </p:nvSpPr>
        <p:spPr>
          <a:xfrm>
            <a:off x="5442759" y="3016145"/>
            <a:ext cx="34982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900" i="0" u="none" strike="noStrike" kern="1200" cap="none" spc="0" normalizeH="0" baseline="0" noProof="0">
                <a:ln>
                  <a:noFill/>
                </a:ln>
                <a:solidFill>
                  <a:schemeClr val="tx2"/>
                </a:solidFill>
                <a:effectLst/>
                <a:uLnTx/>
                <a:uFillTx/>
                <a:latin typeface="+mn-ea"/>
                <a:cs typeface="Arial" panose="020B0604020202020204" pitchFamily="34" charset="0"/>
              </a:rPr>
              <a:t>追加の</a:t>
            </a:r>
            <a:endParaRPr kumimoji="0" lang="en-US" sz="1900" i="0" u="none" strike="noStrike" kern="1200" cap="none" spc="0" normalizeH="0" baseline="0" noProof="0">
              <a:ln>
                <a:noFill/>
              </a:ln>
              <a:solidFill>
                <a:schemeClr val="tx2"/>
              </a:solidFill>
              <a:effectLst/>
              <a:uLnTx/>
              <a:uFillTx/>
              <a:latin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100">
                <a:solidFill>
                  <a:schemeClr val="tx2"/>
                </a:solidFill>
                <a:latin typeface="+mn-ea"/>
                <a:cs typeface="Arial" panose="020B0604020202020204" pitchFamily="34" charset="0"/>
              </a:rPr>
              <a:t>ビルディング・ブロック</a:t>
            </a:r>
            <a:endParaRPr kumimoji="0" lang="en-US" sz="2100" i="0" u="none" strike="noStrike" kern="1200" cap="none" spc="0" normalizeH="0" baseline="0" noProof="0">
              <a:ln>
                <a:noFill/>
              </a:ln>
              <a:solidFill>
                <a:schemeClr val="tx2"/>
              </a:solidFill>
              <a:effectLst/>
              <a:uLnTx/>
              <a:uFillTx/>
              <a:latin typeface="+mn-ea"/>
              <a:cs typeface="Arial" panose="020B0604020202020204" pitchFamily="34" charset="0"/>
            </a:endParaRPr>
          </a:p>
        </p:txBody>
      </p:sp>
      <p:sp>
        <p:nvSpPr>
          <p:cNvPr id="2" name="TextBox 1">
            <a:extLst>
              <a:ext uri="{FF2B5EF4-FFF2-40B4-BE49-F238E27FC236}">
                <a16:creationId xmlns:a16="http://schemas.microsoft.com/office/drawing/2014/main" id="{4980041E-6955-6789-CB8C-C9CA88C45315}"/>
              </a:ext>
            </a:extLst>
          </p:cNvPr>
          <p:cNvSpPr txBox="1"/>
          <p:nvPr/>
        </p:nvSpPr>
        <p:spPr>
          <a:xfrm>
            <a:off x="7875220" y="2367532"/>
            <a:ext cx="3833736" cy="147732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ja-JP" altLang="en-US" sz="1600">
                <a:solidFill>
                  <a:srgbClr val="5F6061"/>
                </a:solidFill>
                <a:latin typeface="+mn-ea"/>
                <a:cs typeface="Arial"/>
              </a:rPr>
              <a:t>法</a:t>
            </a:r>
            <a:r>
              <a:rPr kumimoji="0" lang="ja-JP" altLang="en-US" sz="1600" b="0" i="0" u="none" strike="noStrike" kern="1200" cap="none" spc="0" normalizeH="0" baseline="0" noProof="0">
                <a:ln>
                  <a:noFill/>
                </a:ln>
                <a:solidFill>
                  <a:srgbClr val="5F6061"/>
                </a:solidFill>
                <a:effectLst/>
                <a:uLnTx/>
                <a:uFillTx/>
                <a:latin typeface="+mn-ea"/>
                <a:cs typeface="Arial"/>
              </a:rPr>
              <a:t>域固有の要求事項を満たすために追加することができる</a:t>
            </a:r>
            <a:endParaRPr kumimoji="0" lang="en-US" sz="1600" b="0" i="0" u="none" strike="noStrike" kern="1200" cap="none" spc="0" normalizeH="0" baseline="0" noProof="0">
              <a:ln>
                <a:noFill/>
              </a:ln>
              <a:solidFill>
                <a:srgbClr val="5F6061"/>
              </a:solidFill>
              <a:effectLst/>
              <a:uLnTx/>
              <a:uFillTx/>
              <a:latin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0" i="0" u="none" strike="noStrike" kern="1200" cap="none" spc="0" normalizeH="0" baseline="0" noProof="0">
                <a:ln>
                  <a:noFill/>
                </a:ln>
                <a:solidFill>
                  <a:srgbClr val="5F6061"/>
                </a:solidFill>
                <a:effectLst/>
                <a:uLnTx/>
                <a:uFillTx/>
                <a:latin typeface="+mn-ea"/>
                <a:cs typeface="Arial"/>
              </a:rPr>
              <a:t>より幅広いマルチステークホルダーのニーズに応えるために追加することができる</a:t>
            </a:r>
            <a:endParaRPr kumimoji="0" lang="en-GB" sz="1600" b="0" i="0" u="none" strike="noStrike" kern="1200" cap="none" spc="0" normalizeH="0" baseline="0" noProof="0">
              <a:ln>
                <a:noFill/>
              </a:ln>
              <a:solidFill>
                <a:srgbClr val="5F6061"/>
              </a:solidFill>
              <a:effectLst/>
              <a:uLnTx/>
              <a:uFillTx/>
              <a:latin typeface="+mn-ea"/>
              <a:cs typeface="Arial"/>
            </a:endParaRPr>
          </a:p>
        </p:txBody>
      </p:sp>
      <p:sp>
        <p:nvSpPr>
          <p:cNvPr id="7" name="TextBox 6">
            <a:extLst>
              <a:ext uri="{FF2B5EF4-FFF2-40B4-BE49-F238E27FC236}">
                <a16:creationId xmlns:a16="http://schemas.microsoft.com/office/drawing/2014/main" id="{00E5AFF6-F1DA-1B59-9F76-788C7CDDC701}"/>
              </a:ext>
            </a:extLst>
          </p:cNvPr>
          <p:cNvSpPr txBox="1"/>
          <p:nvPr/>
        </p:nvSpPr>
        <p:spPr>
          <a:xfrm>
            <a:off x="1254700" y="4137626"/>
            <a:ext cx="713422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tx2"/>
                </a:solidFill>
                <a:effectLst/>
                <a:uLnTx/>
                <a:uFillTx/>
                <a:cs typeface="Arial" panose="020B0604020202020204" pitchFamily="34" charset="0"/>
              </a:rPr>
              <a:t>ISSB</a:t>
            </a:r>
            <a:r>
              <a:rPr kumimoji="0" lang="ja-JP" altLang="en-US" sz="3200" b="1" i="0" u="none" strike="noStrike" kern="1200" cap="none" spc="0" normalizeH="0" baseline="0" noProof="0">
                <a:ln>
                  <a:noFill/>
                </a:ln>
                <a:solidFill>
                  <a:schemeClr val="tx2"/>
                </a:solidFill>
                <a:effectLst/>
                <a:uLnTx/>
                <a:uFillTx/>
                <a:latin typeface="+mj-lt"/>
                <a:cs typeface="Arial" panose="020B0604020202020204" pitchFamily="34" charset="0"/>
              </a:rPr>
              <a:t>基準</a:t>
            </a:r>
            <a:endParaRPr kumimoji="0" lang="en-US" sz="3200" b="1" i="0" u="none" strike="noStrike" kern="1200" cap="none" spc="0" normalizeH="0" baseline="0" noProof="0">
              <a:ln>
                <a:noFill/>
              </a:ln>
              <a:solidFill>
                <a:schemeClr val="tx2"/>
              </a:solidFill>
              <a:effectLst/>
              <a:uLnTx/>
              <a:uFillTx/>
              <a:latin typeface="+mj-lt"/>
              <a:cs typeface="Arial" panose="020B0604020202020204" pitchFamily="34" charset="0"/>
            </a:endParaRPr>
          </a:p>
        </p:txBody>
      </p:sp>
      <p:cxnSp>
        <p:nvCxnSpPr>
          <p:cNvPr id="12" name="Straight Connector 11">
            <a:extLst>
              <a:ext uri="{FF2B5EF4-FFF2-40B4-BE49-F238E27FC236}">
                <a16:creationId xmlns:a16="http://schemas.microsoft.com/office/drawing/2014/main" id="{756CAEAD-48BB-0720-A636-BFF719EBAF44}"/>
              </a:ext>
            </a:extLst>
          </p:cNvPr>
          <p:cNvCxnSpPr>
            <a:cxnSpLocks/>
          </p:cNvCxnSpPr>
          <p:nvPr/>
        </p:nvCxnSpPr>
        <p:spPr>
          <a:xfrm>
            <a:off x="1019173" y="3854086"/>
            <a:ext cx="104108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14">
            <a:extLst>
              <a:ext uri="{FF2B5EF4-FFF2-40B4-BE49-F238E27FC236}">
                <a16:creationId xmlns:a16="http://schemas.microsoft.com/office/drawing/2014/main" id="{08DA13FE-BBDD-66A0-1128-A27DDC26BF0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8</a:t>
            </a:fld>
            <a:endParaRPr lang="en-US">
              <a:cs typeface="Arial" panose="020B0604020202020204" pitchFamily="34" charset="0"/>
            </a:endParaRPr>
          </a:p>
        </p:txBody>
      </p:sp>
    </p:spTree>
    <p:extLst>
      <p:ext uri="{BB962C8B-B14F-4D97-AF65-F5344CB8AC3E}">
        <p14:creationId xmlns:p14="http://schemas.microsoft.com/office/powerpoint/2010/main" val="82324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6155CC2-5A66-1FEB-19CB-081A65430718}"/>
              </a:ext>
            </a:extLst>
          </p:cNvPr>
          <p:cNvSpPr/>
          <p:nvPr/>
        </p:nvSpPr>
        <p:spPr>
          <a:xfrm>
            <a:off x="9252550" y="2390560"/>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1B22AEA-9C5E-D077-ABB2-9A306BFDD4BD}"/>
              </a:ext>
            </a:extLst>
          </p:cNvPr>
          <p:cNvSpPr/>
          <p:nvPr/>
        </p:nvSpPr>
        <p:spPr>
          <a:xfrm>
            <a:off x="5171748" y="2395613"/>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D86AE6B-665B-BE1E-18D0-111473538E5D}"/>
              </a:ext>
            </a:extLst>
          </p:cNvPr>
          <p:cNvSpPr/>
          <p:nvPr/>
        </p:nvSpPr>
        <p:spPr>
          <a:xfrm>
            <a:off x="1060526" y="2384240"/>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p:txBody>
          <a:bodyPr/>
          <a:lstStyle/>
          <a:p>
            <a:r>
              <a:rPr lang="en-US" altLang="ja-JP">
                <a:solidFill>
                  <a:srgbClr val="5D5B5C"/>
                </a:solidFill>
                <a:latin typeface="+mn-lt"/>
              </a:rPr>
              <a:t>ISSB</a:t>
            </a:r>
            <a:r>
              <a:rPr lang="ja-JP" altLang="en-US">
                <a:solidFill>
                  <a:srgbClr val="5D5B5C"/>
                </a:solidFill>
                <a:latin typeface="+mj-lt"/>
              </a:rPr>
              <a:t>基準をグローバル・ベースラインに</a:t>
            </a:r>
            <a:endParaRPr lang="en-GB">
              <a:solidFill>
                <a:srgbClr val="5D5B5C"/>
              </a:solidFill>
              <a:latin typeface="+mj-lt"/>
            </a:endParaRPr>
          </a:p>
        </p:txBody>
      </p:sp>
      <p:sp>
        <p:nvSpPr>
          <p:cNvPr id="2" name="Footer Placeholder 14">
            <a:extLst>
              <a:ext uri="{FF2B5EF4-FFF2-40B4-BE49-F238E27FC236}">
                <a16:creationId xmlns:a16="http://schemas.microsoft.com/office/drawing/2014/main" id="{BE098EF4-D84C-A229-F932-9B073774615E}"/>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9</a:t>
            </a:fld>
            <a:endParaRPr lang="en-US">
              <a:cs typeface="Arial" panose="020B0604020202020204" pitchFamily="34" charset="0"/>
            </a:endParaRPr>
          </a:p>
        </p:txBody>
      </p:sp>
      <p:sp>
        <p:nvSpPr>
          <p:cNvPr id="17" name="TextBox 16">
            <a:extLst>
              <a:ext uri="{FF2B5EF4-FFF2-40B4-BE49-F238E27FC236}">
                <a16:creationId xmlns:a16="http://schemas.microsoft.com/office/drawing/2014/main" id="{8C657ACE-BE7B-A3C4-812C-6C3CA727C7E1}"/>
              </a:ext>
            </a:extLst>
          </p:cNvPr>
          <p:cNvSpPr txBox="1"/>
          <p:nvPr/>
        </p:nvSpPr>
        <p:spPr>
          <a:xfrm>
            <a:off x="1071950"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a:ln>
                  <a:noFill/>
                </a:ln>
                <a:solidFill>
                  <a:schemeClr val="accent3"/>
                </a:solidFill>
                <a:effectLst/>
                <a:uLnTx/>
                <a:uFillTx/>
                <a:sym typeface="Arial" charset="0"/>
              </a:rPr>
              <a:t>ISSB</a:t>
            </a:r>
          </a:p>
        </p:txBody>
      </p:sp>
      <p:sp>
        <p:nvSpPr>
          <p:cNvPr id="18" name="TextBox 17">
            <a:extLst>
              <a:ext uri="{FF2B5EF4-FFF2-40B4-BE49-F238E27FC236}">
                <a16:creationId xmlns:a16="http://schemas.microsoft.com/office/drawing/2014/main" id="{A147D507-72B5-D577-CDD1-8FBE0164A613}"/>
              </a:ext>
            </a:extLst>
          </p:cNvPr>
          <p:cNvSpPr txBox="1"/>
          <p:nvPr/>
        </p:nvSpPr>
        <p:spPr>
          <a:xfrm>
            <a:off x="7214121"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noProof="0">
                <a:ln>
                  <a:noFill/>
                </a:ln>
                <a:solidFill>
                  <a:schemeClr val="accent3"/>
                </a:solidFill>
                <a:effectLst/>
                <a:uLnTx/>
                <a:uFillTx/>
                <a:sym typeface="Arial" charset="0"/>
              </a:rPr>
              <a:t>法域</a:t>
            </a:r>
            <a:endParaRPr kumimoji="0" lang="en-GB" sz="2000" b="1" i="0" u="none" strike="noStrike" kern="0" cap="none" spc="0" normalizeH="0" noProof="0">
              <a:ln>
                <a:noFill/>
              </a:ln>
              <a:solidFill>
                <a:schemeClr val="accent3"/>
              </a:solidFill>
              <a:effectLst/>
              <a:uLnTx/>
              <a:uFillTx/>
              <a:sym typeface="Arial" charset="0"/>
            </a:endParaRPr>
          </a:p>
        </p:txBody>
      </p:sp>
      <p:sp>
        <p:nvSpPr>
          <p:cNvPr id="19" name="TextBox 18">
            <a:extLst>
              <a:ext uri="{FF2B5EF4-FFF2-40B4-BE49-F238E27FC236}">
                <a16:creationId xmlns:a16="http://schemas.microsoft.com/office/drawing/2014/main" id="{E63DAC1D-CE55-EC7F-E87F-9C5B99561CF8}"/>
              </a:ext>
            </a:extLst>
          </p:cNvPr>
          <p:cNvSpPr txBox="1"/>
          <p:nvPr/>
        </p:nvSpPr>
        <p:spPr>
          <a:xfrm>
            <a:off x="5455024" y="3771320"/>
            <a:ext cx="1443859" cy="707886"/>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noProof="0">
                <a:ln>
                  <a:noFill/>
                </a:ln>
                <a:solidFill>
                  <a:schemeClr val="accent3"/>
                </a:solidFill>
                <a:effectLst/>
                <a:uLnTx/>
                <a:uFillTx/>
                <a:latin typeface="MS PGothic" panose="020B0600070205080204" pitchFamily="34" charset="-128"/>
                <a:ea typeface="MS PGothic" panose="020B0600070205080204" pitchFamily="34" charset="-128"/>
                <a:sym typeface="Arial" charset="0"/>
              </a:rPr>
              <a:t>監査基準設定主体</a:t>
            </a:r>
            <a:endParaRPr kumimoji="0" lang="en-GB" sz="2000" b="1" i="0" u="none" strike="noStrike" kern="0" cap="none" spc="0" normalizeH="0" noProof="0">
              <a:ln>
                <a:noFill/>
              </a:ln>
              <a:solidFill>
                <a:schemeClr val="accent3"/>
              </a:solidFill>
              <a:effectLst/>
              <a:uLnTx/>
              <a:uFillTx/>
              <a:latin typeface="MS PGothic" panose="020B0600070205080204" pitchFamily="34" charset="-128"/>
              <a:ea typeface="MS PGothic" panose="020B0600070205080204" pitchFamily="34" charset="-128"/>
              <a:sym typeface="Arial" charset="0"/>
            </a:endParaRPr>
          </a:p>
        </p:txBody>
      </p:sp>
      <p:sp>
        <p:nvSpPr>
          <p:cNvPr id="20" name="TextBox 19">
            <a:extLst>
              <a:ext uri="{FF2B5EF4-FFF2-40B4-BE49-F238E27FC236}">
                <a16:creationId xmlns:a16="http://schemas.microsoft.com/office/drawing/2014/main" id="{90559642-AB7B-E228-B81D-42EA3AE2A1D8}"/>
              </a:ext>
            </a:extLst>
          </p:cNvPr>
          <p:cNvSpPr txBox="1"/>
          <p:nvPr/>
        </p:nvSpPr>
        <p:spPr>
          <a:xfrm>
            <a:off x="3082771"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noProof="0">
                <a:ln>
                  <a:noFill/>
                </a:ln>
                <a:solidFill>
                  <a:schemeClr val="accent3"/>
                </a:solidFill>
                <a:effectLst/>
                <a:uLnTx/>
                <a:uFillTx/>
                <a:sym typeface="Arial" charset="0"/>
              </a:rPr>
              <a:t>IOSCO</a:t>
            </a:r>
          </a:p>
        </p:txBody>
      </p:sp>
      <p:sp>
        <p:nvSpPr>
          <p:cNvPr id="3" name="TextBox 2">
            <a:extLst>
              <a:ext uri="{FF2B5EF4-FFF2-40B4-BE49-F238E27FC236}">
                <a16:creationId xmlns:a16="http://schemas.microsoft.com/office/drawing/2014/main" id="{AC3F5E31-943E-7670-4E16-1364538636AC}"/>
              </a:ext>
            </a:extLst>
          </p:cNvPr>
          <p:cNvSpPr txBox="1"/>
          <p:nvPr/>
        </p:nvSpPr>
        <p:spPr>
          <a:xfrm>
            <a:off x="9249955"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noProof="0">
                <a:ln>
                  <a:noFill/>
                </a:ln>
                <a:solidFill>
                  <a:schemeClr val="accent3"/>
                </a:solidFill>
                <a:effectLst/>
                <a:uLnTx/>
                <a:uFillTx/>
                <a:sym typeface="Arial" charset="0"/>
              </a:rPr>
              <a:t>市場参加者</a:t>
            </a:r>
            <a:endParaRPr kumimoji="0" lang="en-GB" sz="2000" b="1" i="0" u="none" strike="noStrike" kern="0" cap="none" spc="0" normalizeH="0" noProof="0">
              <a:ln>
                <a:noFill/>
              </a:ln>
              <a:solidFill>
                <a:schemeClr val="accent3"/>
              </a:solidFill>
              <a:effectLst/>
              <a:uLnTx/>
              <a:uFillTx/>
              <a:sym typeface="Arial" charset="0"/>
            </a:endParaRPr>
          </a:p>
        </p:txBody>
      </p:sp>
      <p:pic>
        <p:nvPicPr>
          <p:cNvPr id="5" name="Picture 4" descr="Shape&#10;&#10;Description automatically generated with low confidence">
            <a:extLst>
              <a:ext uri="{FF2B5EF4-FFF2-40B4-BE49-F238E27FC236}">
                <a16:creationId xmlns:a16="http://schemas.microsoft.com/office/drawing/2014/main" id="{07135F4D-8849-D9A2-5DAE-F6D41CBFA7B7}"/>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693993" y="2778213"/>
            <a:ext cx="595846" cy="595846"/>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BE91D5C8-478A-ACE6-AE42-9777B1C2D668}"/>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891651" y="2778213"/>
            <a:ext cx="595846" cy="595846"/>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D938A0DF-F39E-248F-888C-A2253BB4D5BD}"/>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990479" y="2778213"/>
            <a:ext cx="595846" cy="595846"/>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FE2172E1-8951-2865-81D4-E4B22D677C5B}"/>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95164" y="2778213"/>
            <a:ext cx="595846" cy="595846"/>
          </a:xfrm>
          <a:prstGeom prst="rect">
            <a:avLst/>
          </a:prstGeom>
        </p:spPr>
      </p:pic>
      <p:sp>
        <p:nvSpPr>
          <p:cNvPr id="12" name="TextBox 11">
            <a:extLst>
              <a:ext uri="{FF2B5EF4-FFF2-40B4-BE49-F238E27FC236}">
                <a16:creationId xmlns:a16="http://schemas.microsoft.com/office/drawing/2014/main" id="{B0C6CC77-2B45-89F6-ACF4-E101900F31B0}"/>
              </a:ext>
            </a:extLst>
          </p:cNvPr>
          <p:cNvSpPr txBox="1"/>
          <p:nvPr/>
        </p:nvSpPr>
        <p:spPr>
          <a:xfrm>
            <a:off x="1062287" y="4814945"/>
            <a:ext cx="2052000" cy="881652"/>
          </a:xfrm>
          <a:prstGeom prst="rect">
            <a:avLst/>
          </a:prstGeom>
          <a:noFill/>
        </p:spPr>
        <p:txBody>
          <a:bodyPr wrap="square">
            <a:spAutoFit/>
          </a:bodyPr>
          <a:lstStyle/>
          <a:p>
            <a:pPr marL="0" lvl="0" indent="0" algn="ctr" defTabSz="622300">
              <a:lnSpc>
                <a:spcPct val="110000"/>
              </a:lnSpc>
              <a:spcBef>
                <a:spcPct val="0"/>
              </a:spcBef>
              <a:spcAft>
                <a:spcPct val="35000"/>
              </a:spcAft>
              <a:buNone/>
            </a:pPr>
            <a:r>
              <a:rPr lang="ja-JP" altLang="en-US" sz="1600" kern="1200">
                <a:latin typeface="Arial"/>
                <a:ea typeface="+mn-ea"/>
                <a:cs typeface="+mn-cs"/>
              </a:rPr>
              <a:t>基準を通じて包括的なグローバル・ベースラインを提供する</a:t>
            </a:r>
            <a:endParaRPr lang="en-GB" sz="1600" kern="1200">
              <a:latin typeface="Arial"/>
              <a:ea typeface="+mn-ea"/>
              <a:cs typeface="+mn-cs"/>
            </a:endParaRPr>
          </a:p>
        </p:txBody>
      </p:sp>
      <p:sp>
        <p:nvSpPr>
          <p:cNvPr id="14" name="TextBox 13">
            <a:extLst>
              <a:ext uri="{FF2B5EF4-FFF2-40B4-BE49-F238E27FC236}">
                <a16:creationId xmlns:a16="http://schemas.microsoft.com/office/drawing/2014/main" id="{6FD8EEE8-E1D3-1549-44AA-EE86E9283687}"/>
              </a:ext>
            </a:extLst>
          </p:cNvPr>
          <p:cNvSpPr txBox="1"/>
          <p:nvPr/>
        </p:nvSpPr>
        <p:spPr>
          <a:xfrm>
            <a:off x="3139454" y="4814945"/>
            <a:ext cx="2052000" cy="610808"/>
          </a:xfrm>
          <a:prstGeom prst="rect">
            <a:avLst/>
          </a:prstGeom>
          <a:noFill/>
        </p:spPr>
        <p:txBody>
          <a:bodyPr wrap="square" lIns="91440" tIns="45720" rIns="91440" bIns="45720" anchor="t">
            <a:spAutoFit/>
          </a:bodyPr>
          <a:lstStyle/>
          <a:p>
            <a:pPr algn="ctr" defTabSz="622300">
              <a:lnSpc>
                <a:spcPct val="110000"/>
              </a:lnSpc>
              <a:spcBef>
                <a:spcPct val="0"/>
              </a:spcBef>
              <a:spcAft>
                <a:spcPct val="35000"/>
              </a:spcAft>
            </a:pPr>
            <a:r>
              <a:rPr lang="en-US" altLang="ja-JP" sz="1600"/>
              <a:t>ISSB</a:t>
            </a:r>
            <a:r>
              <a:rPr lang="ja-JP" altLang="en-US" sz="1600">
                <a:latin typeface="+mj-lt"/>
              </a:rPr>
              <a:t>基準を支持し、その採用を推奨する</a:t>
            </a:r>
            <a:endParaRPr lang="en-GB" sz="1600">
              <a:latin typeface="+mj-lt"/>
            </a:endParaRPr>
          </a:p>
        </p:txBody>
      </p:sp>
      <p:sp>
        <p:nvSpPr>
          <p:cNvPr id="31" name="TextBox 30">
            <a:extLst>
              <a:ext uri="{FF2B5EF4-FFF2-40B4-BE49-F238E27FC236}">
                <a16:creationId xmlns:a16="http://schemas.microsoft.com/office/drawing/2014/main" id="{83B9C1F1-8641-51F5-D56B-E09CB0FDA0F6}"/>
              </a:ext>
            </a:extLst>
          </p:cNvPr>
          <p:cNvSpPr txBox="1"/>
          <p:nvPr/>
        </p:nvSpPr>
        <p:spPr>
          <a:xfrm>
            <a:off x="5197759" y="4814945"/>
            <a:ext cx="2052000" cy="610808"/>
          </a:xfrm>
          <a:prstGeom prst="rect">
            <a:avLst/>
          </a:prstGeom>
          <a:noFill/>
        </p:spPr>
        <p:txBody>
          <a:bodyPr wrap="square">
            <a:spAutoFit/>
          </a:bodyPr>
          <a:lstStyle/>
          <a:p>
            <a:pPr marL="0" lvl="0" indent="0" algn="ctr" defTabSz="622300">
              <a:lnSpc>
                <a:spcPct val="110000"/>
              </a:lnSpc>
              <a:spcBef>
                <a:spcPct val="0"/>
              </a:spcBef>
              <a:spcAft>
                <a:spcPct val="35000"/>
              </a:spcAft>
              <a:buNone/>
            </a:pPr>
            <a:r>
              <a:rPr lang="ja-JP" altLang="en-US" sz="1600">
                <a:latin typeface="Arial"/>
              </a:rPr>
              <a:t>保証基準を向上させ、開発する</a:t>
            </a:r>
            <a:endParaRPr lang="en-GB" sz="1600">
              <a:latin typeface="Arial"/>
            </a:endParaRPr>
          </a:p>
        </p:txBody>
      </p:sp>
      <p:sp>
        <p:nvSpPr>
          <p:cNvPr id="33" name="TextBox 32">
            <a:extLst>
              <a:ext uri="{FF2B5EF4-FFF2-40B4-BE49-F238E27FC236}">
                <a16:creationId xmlns:a16="http://schemas.microsoft.com/office/drawing/2014/main" id="{96C8A4AC-CE9F-89E8-F541-8A7E0A4F5B70}"/>
              </a:ext>
            </a:extLst>
          </p:cNvPr>
          <p:cNvSpPr txBox="1"/>
          <p:nvPr/>
        </p:nvSpPr>
        <p:spPr>
          <a:xfrm>
            <a:off x="7254462" y="4814945"/>
            <a:ext cx="2052000" cy="610808"/>
          </a:xfrm>
          <a:prstGeom prst="rect">
            <a:avLst/>
          </a:prstGeom>
          <a:noFill/>
        </p:spPr>
        <p:txBody>
          <a:bodyPr wrap="square">
            <a:spAutoFit/>
          </a:bodyPr>
          <a:lstStyle/>
          <a:p>
            <a:pPr algn="ctr" defTabSz="622300">
              <a:lnSpc>
                <a:spcPct val="110000"/>
              </a:lnSpc>
              <a:spcBef>
                <a:spcPct val="0"/>
              </a:spcBef>
              <a:spcAft>
                <a:spcPct val="35000"/>
              </a:spcAft>
            </a:pPr>
            <a:r>
              <a:rPr lang="ja-JP" altLang="en-US" sz="1600">
                <a:solidFill>
                  <a:schemeClr val="tx1"/>
                </a:solidFill>
                <a:latin typeface="Arial"/>
              </a:rPr>
              <a:t>基準の採用を義務化する</a:t>
            </a:r>
            <a:endParaRPr lang="en-GB" sz="1600">
              <a:solidFill>
                <a:schemeClr val="tx1"/>
              </a:solidFill>
              <a:latin typeface="Arial"/>
            </a:endParaRPr>
          </a:p>
        </p:txBody>
      </p:sp>
      <p:sp>
        <p:nvSpPr>
          <p:cNvPr id="35" name="TextBox 34">
            <a:extLst>
              <a:ext uri="{FF2B5EF4-FFF2-40B4-BE49-F238E27FC236}">
                <a16:creationId xmlns:a16="http://schemas.microsoft.com/office/drawing/2014/main" id="{32F2AA51-29AE-7503-24B2-51D42E4BF9B1}"/>
              </a:ext>
            </a:extLst>
          </p:cNvPr>
          <p:cNvSpPr txBox="1"/>
          <p:nvPr/>
        </p:nvSpPr>
        <p:spPr>
          <a:xfrm>
            <a:off x="9313002" y="4814945"/>
            <a:ext cx="1952953" cy="610808"/>
          </a:xfrm>
          <a:prstGeom prst="rect">
            <a:avLst/>
          </a:prstGeom>
          <a:noFill/>
        </p:spPr>
        <p:txBody>
          <a:bodyPr wrap="square">
            <a:spAutoFit/>
          </a:bodyPr>
          <a:lstStyle/>
          <a:p>
            <a:pPr lvl="0" indent="0" algn="ctr" defTabSz="622300">
              <a:lnSpc>
                <a:spcPct val="110000"/>
              </a:lnSpc>
              <a:spcBef>
                <a:spcPct val="0"/>
              </a:spcBef>
              <a:spcAft>
                <a:spcPct val="35000"/>
              </a:spcAft>
              <a:buNone/>
            </a:pPr>
            <a:r>
              <a:rPr lang="ja-JP" altLang="en-US" sz="1600">
                <a:solidFill>
                  <a:schemeClr val="tx1"/>
                </a:solidFill>
                <a:latin typeface="+mn-ea"/>
              </a:rPr>
              <a:t>自主的に基準の適用を選択する</a:t>
            </a:r>
            <a:endParaRPr lang="en-GB" sz="1600">
              <a:solidFill>
                <a:schemeClr val="tx1"/>
              </a:solidFill>
              <a:latin typeface="+mn-ea"/>
            </a:endParaRPr>
          </a:p>
        </p:txBody>
      </p:sp>
      <p:pic>
        <p:nvPicPr>
          <p:cNvPr id="11" name="Picture 10" descr="A blue check mark in a square&#10;&#10;Description automatically generated">
            <a:extLst>
              <a:ext uri="{FF2B5EF4-FFF2-40B4-BE49-F238E27FC236}">
                <a16:creationId xmlns:a16="http://schemas.microsoft.com/office/drawing/2014/main" id="{0BFE41AE-99FC-AEAE-18C4-5A98DBB84370}"/>
              </a:ext>
            </a:extLst>
          </p:cNvPr>
          <p:cNvPicPr>
            <a:picLocks noChangeAspect="1"/>
          </p:cNvPicPr>
          <p:nvPr/>
        </p:nvPicPr>
        <p:blipFill>
          <a:blip r:embed="rId7"/>
          <a:stretch>
            <a:fillRect/>
          </a:stretch>
        </p:blipFill>
        <p:spPr>
          <a:xfrm>
            <a:off x="5708490" y="2777279"/>
            <a:ext cx="577663" cy="584386"/>
          </a:xfrm>
          <a:prstGeom prst="rect">
            <a:avLst/>
          </a:prstGeom>
        </p:spPr>
      </p:pic>
    </p:spTree>
    <p:extLst>
      <p:ext uri="{BB962C8B-B14F-4D97-AF65-F5344CB8AC3E}">
        <p14:creationId xmlns:p14="http://schemas.microsoft.com/office/powerpoint/2010/main" val="4256027407"/>
      </p:ext>
    </p:extLst>
  </p:cSld>
  <p:clrMapOvr>
    <a:masterClrMapping/>
  </p:clrMapOvr>
</p:sld>
</file>

<file path=ppt/theme/theme1.xml><?xml version="1.0" encoding="utf-8"?>
<a:theme xmlns:a="http://schemas.openxmlformats.org/drawingml/2006/main" name="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Sustainability-template" id="{2823087D-3EFC-A344-8ED9-91E622071F53}" vid="{AD2A878D-CDEE-3143-BF56-6BE5ACDC5DF3}"/>
    </a:ext>
  </a:extLst>
</a:theme>
</file>

<file path=ppt/theme/theme2.xml><?xml version="1.0" encoding="utf-8"?>
<a:theme xmlns:a="http://schemas.openxmlformats.org/drawingml/2006/main" name="1_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_Powerpoint_Template-v3" id="{B0733348-808A-6748-BB79-ED5223C226D4}" vid="{1CAB8FAD-3520-4044-934E-6BCC5786F8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C819D2C41C9C4A87F989E7112A7531" ma:contentTypeVersion="18" ma:contentTypeDescription="Create a new document." ma:contentTypeScope="" ma:versionID="6bcaf3d11774914ea8aab2d1c92b7c30">
  <xsd:schema xmlns:xsd="http://www.w3.org/2001/XMLSchema" xmlns:xs="http://www.w3.org/2001/XMLSchema" xmlns:p="http://schemas.microsoft.com/office/2006/metadata/properties" xmlns:ns2="1f3c32c5-98c0-4c0f-8746-c1423438cde0" xmlns:ns3="08f47d91-4bc3-4ce2-bafa-3b9ae4dfc82d" targetNamespace="http://schemas.microsoft.com/office/2006/metadata/properties" ma:root="true" ma:fieldsID="b101eeb6b522e1cb522ed6dd1ff6532c" ns2:_="" ns3:_="">
    <xsd:import namespace="1f3c32c5-98c0-4c0f-8746-c1423438cde0"/>
    <xsd:import namespace="08f47d91-4bc3-4ce2-bafa-3b9ae4dfc8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c32c5-98c0-4c0f-8746-c1423438c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12f0513-a2ef-49c9-8f64-129a7e7844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f47d91-4bc3-4ce2-bafa-3b9ae4dfc8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8c723c-3b33-4ea0-8e6b-ddbe20723139}" ma:internalName="TaxCatchAll" ma:showField="CatchAllData" ma:web="08f47d91-4bc3-4ce2-bafa-3b9ae4dfc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8f47d91-4bc3-4ce2-bafa-3b9ae4dfc82d" xsi:nil="true"/>
    <lcf76f155ced4ddcb4097134ff3c332f xmlns="1f3c32c5-98c0-4c0f-8746-c1423438cde0">
      <Terms xmlns="http://schemas.microsoft.com/office/infopath/2007/PartnerControls"/>
    </lcf76f155ced4ddcb4097134ff3c332f>
    <SharedWithUsers xmlns="08f47d91-4bc3-4ce2-bafa-3b9ae4dfc82d">
      <UserInfo>
        <DisplayName>Juliet Markham</DisplayName>
        <AccountId>27</AccountId>
        <AccountType/>
      </UserInfo>
      <UserInfo>
        <DisplayName>Wilson, Stephanie</DisplayName>
        <AccountId>82</AccountId>
        <AccountType/>
      </UserInfo>
      <UserInfo>
        <DisplayName>Prestidge, Samuel</DisplayName>
        <AccountId>35</AccountId>
        <AccountType/>
      </UserInfo>
      <UserInfo>
        <DisplayName>Andrew Smith</DisplayName>
        <AccountId>13</AccountId>
        <AccountType/>
      </UserInfo>
      <UserInfo>
        <DisplayName>Lloyd, Sue</DisplayName>
        <AccountId>44</AccountId>
        <AccountType/>
      </UserInfo>
      <UserInfo>
        <DisplayName>Ravelli, Roberta</DisplayName>
        <AccountId>33</AccountId>
        <AccountType/>
      </UserInfo>
      <UserInfo>
        <DisplayName>Byatt, Mark</DisplayName>
        <AccountId>23</AccountId>
        <AccountType/>
      </UserInfo>
      <UserInfo>
        <DisplayName>Flint, Natasha</DisplayName>
        <AccountId>358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1C3E57-0B8F-42C5-B7A4-B7DBBDDE42B2}">
  <ds:schemaRefs>
    <ds:schemaRef ds:uri="08f47d91-4bc3-4ce2-bafa-3b9ae4dfc82d"/>
    <ds:schemaRef ds:uri="1f3c32c5-98c0-4c0f-8746-c1423438cd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4A88BB-9A8C-4B5D-AF9B-B85D53005641}">
  <ds:schemaRefs>
    <ds:schemaRef ds:uri="08f47d91-4bc3-4ce2-bafa-3b9ae4dfc82d"/>
    <ds:schemaRef ds:uri="1f3c32c5-98c0-4c0f-8746-c1423438cd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566181-257E-441A-B17E-7B6B2CAF6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36</Slides>
  <Notes>36</Notes>
  <HiddenSlides>0</HiddenSlide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IFRS-Sustainability</vt:lpstr>
      <vt:lpstr>1_IFRS-Sustainability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Markham</dc:creator>
  <cp:revision>7</cp:revision>
  <cp:lastPrinted>2024-07-11T18:31:18Z</cp:lastPrinted>
  <dcterms:created xsi:type="dcterms:W3CDTF">2023-06-13T14:19:07Z</dcterms:created>
  <dcterms:modified xsi:type="dcterms:W3CDTF">2024-10-29T03:29:37Z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Intranet">
    <vt:lpwstr/>
  </property>
  <property fmtid="{D5CDD505-2E9C-101B-9397-08002B2CF9AE}" pid="4" name="ContentTypeId">
    <vt:lpwstr>0x0101004DC819D2C41C9C4A87F989E7112A7531</vt:lpwstr>
  </property>
</Properties>
</file>